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59137-C430-4200-98D6-F155A09A6ECD}" v="11" dt="2026-06-05T05:38:38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ost, J.P.J. (Jasper)" userId="ca5b6503-7023-4181-8d98-814a66618f28" providerId="ADAL" clId="{C45DE925-871F-4D7B-A460-3AEBFAB2C9B5}"/>
    <pc:docChg chg="undo custSel addSld modSld">
      <pc:chgData name="Drost, J.P.J. (Jasper)" userId="ca5b6503-7023-4181-8d98-814a66618f28" providerId="ADAL" clId="{C45DE925-871F-4D7B-A460-3AEBFAB2C9B5}" dt="2026-06-05T05:38:43.168" v="813" actId="1076"/>
      <pc:docMkLst>
        <pc:docMk/>
      </pc:docMkLst>
      <pc:sldChg chg="modSp mod">
        <pc:chgData name="Drost, J.P.J. (Jasper)" userId="ca5b6503-7023-4181-8d98-814a66618f28" providerId="ADAL" clId="{C45DE925-871F-4D7B-A460-3AEBFAB2C9B5}" dt="2026-06-05T05:20:52.651" v="128" actId="20577"/>
        <pc:sldMkLst>
          <pc:docMk/>
          <pc:sldMk cId="1661828627" sldId="257"/>
        </pc:sldMkLst>
        <pc:spChg chg="mod">
          <ac:chgData name="Drost, J.P.J. (Jasper)" userId="ca5b6503-7023-4181-8d98-814a66618f28" providerId="ADAL" clId="{C45DE925-871F-4D7B-A460-3AEBFAB2C9B5}" dt="2026-06-05T05:20:52.651" v="128" actId="20577"/>
          <ac:spMkLst>
            <pc:docMk/>
            <pc:sldMk cId="1661828627" sldId="257"/>
            <ac:spMk id="4" creationId="{ED19D9B2-BDDB-C57C-C554-DEB2546420E3}"/>
          </ac:spMkLst>
        </pc:spChg>
      </pc:sldChg>
      <pc:sldChg chg="modSp mod">
        <pc:chgData name="Drost, J.P.J. (Jasper)" userId="ca5b6503-7023-4181-8d98-814a66618f28" providerId="ADAL" clId="{C45DE925-871F-4D7B-A460-3AEBFAB2C9B5}" dt="2026-06-05T05:34:19.480" v="629" actId="20577"/>
        <pc:sldMkLst>
          <pc:docMk/>
          <pc:sldMk cId="272115024" sldId="258"/>
        </pc:sldMkLst>
        <pc:spChg chg="mod">
          <ac:chgData name="Drost, J.P.J. (Jasper)" userId="ca5b6503-7023-4181-8d98-814a66618f28" providerId="ADAL" clId="{C45DE925-871F-4D7B-A460-3AEBFAB2C9B5}" dt="2026-06-05T05:34:19.480" v="629" actId="20577"/>
          <ac:spMkLst>
            <pc:docMk/>
            <pc:sldMk cId="272115024" sldId="258"/>
            <ac:spMk id="4" creationId="{33B440B8-1D34-7AC2-30BE-27EEE3675A10}"/>
          </ac:spMkLst>
        </pc:spChg>
      </pc:sldChg>
      <pc:sldChg chg="addSp delSp modSp mod">
        <pc:chgData name="Drost, J.P.J. (Jasper)" userId="ca5b6503-7023-4181-8d98-814a66618f28" providerId="ADAL" clId="{C45DE925-871F-4D7B-A460-3AEBFAB2C9B5}" dt="2026-06-05T05:35:03.950" v="695" actId="5793"/>
        <pc:sldMkLst>
          <pc:docMk/>
          <pc:sldMk cId="3443026140" sldId="259"/>
        </pc:sldMkLst>
        <pc:spChg chg="del">
          <ac:chgData name="Drost, J.P.J. (Jasper)" userId="ca5b6503-7023-4181-8d98-814a66618f28" providerId="ADAL" clId="{C45DE925-871F-4D7B-A460-3AEBFAB2C9B5}" dt="2026-06-05T05:17:38.571" v="2" actId="478"/>
          <ac:spMkLst>
            <pc:docMk/>
            <pc:sldMk cId="3443026140" sldId="259"/>
            <ac:spMk id="3" creationId="{CA08EDC5-A6AE-1AA0-A1F1-C22AEB342526}"/>
          </ac:spMkLst>
        </pc:spChg>
        <pc:spChg chg="mod">
          <ac:chgData name="Drost, J.P.J. (Jasper)" userId="ca5b6503-7023-4181-8d98-814a66618f28" providerId="ADAL" clId="{C45DE925-871F-4D7B-A460-3AEBFAB2C9B5}" dt="2026-06-05T05:35:03.950" v="695" actId="5793"/>
          <ac:spMkLst>
            <pc:docMk/>
            <pc:sldMk cId="3443026140" sldId="259"/>
            <ac:spMk id="4" creationId="{D115E006-862D-6991-CB34-B717CCF762EE}"/>
          </ac:spMkLst>
        </pc:spChg>
        <pc:spChg chg="add">
          <ac:chgData name="Drost, J.P.J. (Jasper)" userId="ca5b6503-7023-4181-8d98-814a66618f28" providerId="ADAL" clId="{C45DE925-871F-4D7B-A460-3AEBFAB2C9B5}" dt="2026-06-05T05:17:25.690" v="0"/>
          <ac:spMkLst>
            <pc:docMk/>
            <pc:sldMk cId="3443026140" sldId="259"/>
            <ac:spMk id="5" creationId="{893D7DFC-D879-341A-1044-8B37B7ADC72F}"/>
          </ac:spMkLst>
        </pc:spChg>
        <pc:spChg chg="add mod">
          <ac:chgData name="Drost, J.P.J. (Jasper)" userId="ca5b6503-7023-4181-8d98-814a66618f28" providerId="ADAL" clId="{C45DE925-871F-4D7B-A460-3AEBFAB2C9B5}" dt="2026-06-05T05:17:32.019" v="1"/>
          <ac:spMkLst>
            <pc:docMk/>
            <pc:sldMk cId="3443026140" sldId="259"/>
            <ac:spMk id="6" creationId="{F0C88917-F9B2-4B8B-611F-555934F952FB}"/>
          </ac:spMkLst>
        </pc:spChg>
        <pc:spChg chg="add mod">
          <ac:chgData name="Drost, J.P.J. (Jasper)" userId="ca5b6503-7023-4181-8d98-814a66618f28" providerId="ADAL" clId="{C45DE925-871F-4D7B-A460-3AEBFAB2C9B5}" dt="2026-06-05T05:17:39.769" v="3"/>
          <ac:spMkLst>
            <pc:docMk/>
            <pc:sldMk cId="3443026140" sldId="259"/>
            <ac:spMk id="7" creationId="{749506A5-C14E-1785-7F29-6CEF167C5A33}"/>
          </ac:spMkLst>
        </pc:spChg>
        <pc:picChg chg="add mod">
          <ac:chgData name="Drost, J.P.J. (Jasper)" userId="ca5b6503-7023-4181-8d98-814a66618f28" providerId="ADAL" clId="{C45DE925-871F-4D7B-A460-3AEBFAB2C9B5}" dt="2026-06-05T05:18:12.187" v="6" actId="1076"/>
          <ac:picMkLst>
            <pc:docMk/>
            <pc:sldMk cId="3443026140" sldId="259"/>
            <ac:picMk id="9" creationId="{FD1AE012-E237-2214-00B2-A234712E6A3D}"/>
          </ac:picMkLst>
        </pc:picChg>
        <pc:picChg chg="add mod">
          <ac:chgData name="Drost, J.P.J. (Jasper)" userId="ca5b6503-7023-4181-8d98-814a66618f28" providerId="ADAL" clId="{C45DE925-871F-4D7B-A460-3AEBFAB2C9B5}" dt="2026-06-05T05:29:25.730" v="592"/>
          <ac:picMkLst>
            <pc:docMk/>
            <pc:sldMk cId="3443026140" sldId="259"/>
            <ac:picMk id="10" creationId="{C530FEF3-F96A-E81D-3226-8630A37131C2}"/>
          </ac:picMkLst>
        </pc:picChg>
      </pc:sldChg>
      <pc:sldChg chg="addSp delSp modSp new mod">
        <pc:chgData name="Drost, J.P.J. (Jasper)" userId="ca5b6503-7023-4181-8d98-814a66618f28" providerId="ADAL" clId="{C45DE925-871F-4D7B-A460-3AEBFAB2C9B5}" dt="2026-06-05T05:29:27.101" v="593"/>
        <pc:sldMkLst>
          <pc:docMk/>
          <pc:sldMk cId="3350670391" sldId="260"/>
        </pc:sldMkLst>
        <pc:spChg chg="mod">
          <ac:chgData name="Drost, J.P.J. (Jasper)" userId="ca5b6503-7023-4181-8d98-814a66618f28" providerId="ADAL" clId="{C45DE925-871F-4D7B-A460-3AEBFAB2C9B5}" dt="2026-06-05T05:24:54.964" v="351" actId="27636"/>
          <ac:spMkLst>
            <pc:docMk/>
            <pc:sldMk cId="3350670391" sldId="260"/>
            <ac:spMk id="2" creationId="{AF5B54E1-A148-D1A7-8644-899C1C8F5258}"/>
          </ac:spMkLst>
        </pc:spChg>
        <pc:spChg chg="del">
          <ac:chgData name="Drost, J.P.J. (Jasper)" userId="ca5b6503-7023-4181-8d98-814a66618f28" providerId="ADAL" clId="{C45DE925-871F-4D7B-A460-3AEBFAB2C9B5}" dt="2026-06-05T05:29:12.849" v="589" actId="478"/>
          <ac:spMkLst>
            <pc:docMk/>
            <pc:sldMk cId="3350670391" sldId="260"/>
            <ac:spMk id="3" creationId="{D82BC473-FCF2-8475-D9B7-711359EB48B4}"/>
          </ac:spMkLst>
        </pc:spChg>
        <pc:spChg chg="mod">
          <ac:chgData name="Drost, J.P.J. (Jasper)" userId="ca5b6503-7023-4181-8d98-814a66618f28" providerId="ADAL" clId="{C45DE925-871F-4D7B-A460-3AEBFAB2C9B5}" dt="2026-06-05T05:28:00.027" v="588" actId="20577"/>
          <ac:spMkLst>
            <pc:docMk/>
            <pc:sldMk cId="3350670391" sldId="260"/>
            <ac:spMk id="4" creationId="{F4D51A68-3559-4139-5686-61A1366FEAF1}"/>
          </ac:spMkLst>
        </pc:spChg>
        <pc:picChg chg="add mod">
          <ac:chgData name="Drost, J.P.J. (Jasper)" userId="ca5b6503-7023-4181-8d98-814a66618f28" providerId="ADAL" clId="{C45DE925-871F-4D7B-A460-3AEBFAB2C9B5}" dt="2026-06-05T05:29:17.326" v="591" actId="1076"/>
          <ac:picMkLst>
            <pc:docMk/>
            <pc:sldMk cId="3350670391" sldId="260"/>
            <ac:picMk id="6" creationId="{04AE002E-F35A-B58B-E124-BB76E74318E0}"/>
          </ac:picMkLst>
        </pc:picChg>
        <pc:picChg chg="add mod">
          <ac:chgData name="Drost, J.P.J. (Jasper)" userId="ca5b6503-7023-4181-8d98-814a66618f28" providerId="ADAL" clId="{C45DE925-871F-4D7B-A460-3AEBFAB2C9B5}" dt="2026-06-05T05:29:27.101" v="593"/>
          <ac:picMkLst>
            <pc:docMk/>
            <pc:sldMk cId="3350670391" sldId="260"/>
            <ac:picMk id="7" creationId="{576BF6A3-742B-CA3D-D16E-2877088CA787}"/>
          </ac:picMkLst>
        </pc:picChg>
      </pc:sldChg>
      <pc:sldChg chg="addSp modSp new mod">
        <pc:chgData name="Drost, J.P.J. (Jasper)" userId="ca5b6503-7023-4181-8d98-814a66618f28" providerId="ADAL" clId="{C45DE925-871F-4D7B-A460-3AEBFAB2C9B5}" dt="2026-06-05T05:38:43.168" v="813" actId="1076"/>
        <pc:sldMkLst>
          <pc:docMk/>
          <pc:sldMk cId="671701025" sldId="261"/>
        </pc:sldMkLst>
        <pc:spChg chg="mod">
          <ac:chgData name="Drost, J.P.J. (Jasper)" userId="ca5b6503-7023-4181-8d98-814a66618f28" providerId="ADAL" clId="{C45DE925-871F-4D7B-A460-3AEBFAB2C9B5}" dt="2026-06-05T05:34:34.691" v="631" actId="20577"/>
          <ac:spMkLst>
            <pc:docMk/>
            <pc:sldMk cId="671701025" sldId="261"/>
            <ac:spMk id="2" creationId="{88E2A904-D15A-4FDD-7456-4519D7716250}"/>
          </ac:spMkLst>
        </pc:spChg>
        <pc:spChg chg="mod">
          <ac:chgData name="Drost, J.P.J. (Jasper)" userId="ca5b6503-7023-4181-8d98-814a66618f28" providerId="ADAL" clId="{C45DE925-871F-4D7B-A460-3AEBFAB2C9B5}" dt="2026-06-05T05:38:43.168" v="813" actId="1076"/>
          <ac:spMkLst>
            <pc:docMk/>
            <pc:sldMk cId="671701025" sldId="261"/>
            <ac:spMk id="4" creationId="{DC6D982E-9EB9-B133-5813-D09E82046ADD}"/>
          </ac:spMkLst>
        </pc:spChg>
        <pc:picChg chg="add mod">
          <ac:chgData name="Drost, J.P.J. (Jasper)" userId="ca5b6503-7023-4181-8d98-814a66618f28" providerId="ADAL" clId="{C45DE925-871F-4D7B-A460-3AEBFAB2C9B5}" dt="2026-06-05T05:33:34.261" v="595"/>
          <ac:picMkLst>
            <pc:docMk/>
            <pc:sldMk cId="671701025" sldId="261"/>
            <ac:picMk id="5" creationId="{2AAFCB92-4B56-9D30-7F70-5DCFF3C66BC8}"/>
          </ac:picMkLst>
        </pc:picChg>
        <pc:picChg chg="add mod">
          <ac:chgData name="Drost, J.P.J. (Jasper)" userId="ca5b6503-7023-4181-8d98-814a66618f28" providerId="ADAL" clId="{C45DE925-871F-4D7B-A460-3AEBFAB2C9B5}" dt="2026-06-05T05:38:38.794" v="812" actId="14100"/>
          <ac:picMkLst>
            <pc:docMk/>
            <pc:sldMk cId="671701025" sldId="261"/>
            <ac:picMk id="5122" creationId="{9C5A1D76-4BF6-FFF6-A5F8-64ADAC706C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182FD-07B0-B39A-F60A-EBE9316E6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97505B-DA4C-0725-788E-96D507997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1AEE25-6798-3FCD-E59B-EC2A6D45B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EF2C-29FF-4F13-BD04-9585A8B8450A}" type="datetimeFigureOut">
              <a:rPr lang="nl-NL" smtClean="0"/>
              <a:t>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C5D562-1E4D-0346-ACA1-502DF9E1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8ECC4E-EBD8-C661-4A5C-23DC0561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28EB-2B56-46DE-8DD1-3339D7E1C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42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66E99-1323-F67C-68AF-678861A6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99ECE45-A89B-454D-62B3-9810FD1C3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4C3AFD-5F5C-01A9-AAE3-8D214001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EF2C-29FF-4F13-BD04-9585A8B8450A}" type="datetimeFigureOut">
              <a:rPr lang="nl-NL" smtClean="0"/>
              <a:t>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8D2756-D94F-CAD0-39BD-62D7856C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548632-66D0-D096-480B-75B37EDA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28EB-2B56-46DE-8DD1-3339D7E1C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60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D10B3AA-2979-2DFA-0567-7845E87C9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81F84AF-897C-725C-6ACB-7379643DF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95449D-3252-1D26-E517-24F13E47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EF2C-29FF-4F13-BD04-9585A8B8450A}" type="datetimeFigureOut">
              <a:rPr lang="nl-NL" smtClean="0"/>
              <a:t>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CBA40D-38E0-13F0-15D5-8DE90B06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0EA95A-337A-2047-B5F4-984F3325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28EB-2B56-46DE-8DD1-3339D7E1C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4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3CF3D-4C02-409E-36A3-11FEFD38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D2A0FB-B52B-C416-523A-899DBBEAD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502205-63FA-84C7-A765-CE4277F8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EF2C-29FF-4F13-BD04-9585A8B8450A}" type="datetimeFigureOut">
              <a:rPr lang="nl-NL" smtClean="0"/>
              <a:t>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4AD0E7-A2CA-863E-B528-BDE85B7B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73C04D-E7E8-D8A5-838A-567E36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28EB-2B56-46DE-8DD1-3339D7E1C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65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B90F0-2F57-3E46-59FB-4F3C9CA3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307872-F58A-FCB8-769B-7BA625378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32BAF0-BBBF-E47F-8860-754C4718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EF2C-29FF-4F13-BD04-9585A8B8450A}" type="datetimeFigureOut">
              <a:rPr lang="nl-NL" smtClean="0"/>
              <a:t>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972C90-0488-B486-CDB1-C0ECA477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45E468-5A33-FF09-B42C-732130AA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28EB-2B56-46DE-8DD1-3339D7E1C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88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D7ED7-3D6D-06B4-CFC2-BBD44470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3FFBCB-82AB-02EC-0CCD-75D77C869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1848E0-029B-8C00-749D-44C7143BB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E2D419-515D-CD59-C06D-21EEB1A3B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EF2C-29FF-4F13-BD04-9585A8B8450A}" type="datetimeFigureOut">
              <a:rPr lang="nl-NL" smtClean="0"/>
              <a:t>5-6-2026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81F03A-0851-EE4D-1740-CCA42A0C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B587CB-5E46-A187-6B1C-95A67398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28EB-2B56-46DE-8DD1-3339D7E1C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25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D97B4-F66F-AC3E-CA66-8843EBAF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6D1395-8C42-1056-7AD0-0D060E713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3D10F4-A230-1B3D-71DB-6BB1E7C55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B8A1AD2-2308-1EAF-56DC-B62DBF85C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290DB9-182A-803D-96E4-61867CD3C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74D276C-08CD-D773-844D-4C2CEECF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EF2C-29FF-4F13-BD04-9585A8B8450A}" type="datetimeFigureOut">
              <a:rPr lang="nl-NL" smtClean="0"/>
              <a:t>5-6-2026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FDADB41-BFA5-7710-1856-C54580DA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CDAA48F-B743-C007-B6FF-4FCD9678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28EB-2B56-46DE-8DD1-3339D7E1C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48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8CFA7-4FD9-1EB3-4547-ABC9FF0B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D0EF14-F3C1-CEAE-2ABD-BB50EBF3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EF2C-29FF-4F13-BD04-9585A8B8450A}" type="datetimeFigureOut">
              <a:rPr lang="nl-NL" smtClean="0"/>
              <a:t>5-6-2026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20BE98-FAF2-738F-E9A3-697A56CF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5211E61-DBB6-94AA-7799-513BD5A2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28EB-2B56-46DE-8DD1-3339D7E1C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59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CBF7024-1C0B-42CD-EE05-D15DAF4A1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EF2C-29FF-4F13-BD04-9585A8B8450A}" type="datetimeFigureOut">
              <a:rPr lang="nl-NL" smtClean="0"/>
              <a:t>5-6-2026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F21B2D5-838B-5A65-8422-D8E17B4E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187088-50A1-807C-9AF1-1132F758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28EB-2B56-46DE-8DD1-3339D7E1C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52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BD626-DFF6-3770-A71E-E2AB7A88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69AB23-6200-8359-6B93-3E11FC19A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32825B-9411-80A3-9A83-4E89D4AC4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F15EDC-1A8D-A965-8958-607B9CC2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EF2C-29FF-4F13-BD04-9585A8B8450A}" type="datetimeFigureOut">
              <a:rPr lang="nl-NL" smtClean="0"/>
              <a:t>5-6-2026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169FDE-9D72-C720-D73E-BBE8F8F3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8D60CF-DA33-6E6F-CF4B-DFBF3182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28EB-2B56-46DE-8DD1-3339D7E1C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29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3B5D5-FFBA-4EAC-4F60-A2A1B3EE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52BF1F-B63E-F4B7-7D7E-F6DF3A5B0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00C778-2406-4BDF-162E-6569553EA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2F1181-B57C-D04E-1990-4359F1DE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EF2C-29FF-4F13-BD04-9585A8B8450A}" type="datetimeFigureOut">
              <a:rPr lang="nl-NL" smtClean="0"/>
              <a:t>5-6-2026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C43A5C-26AA-1A96-958C-AF00655E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37569F-DCFC-4866-36BC-598AA630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28EB-2B56-46DE-8DD1-3339D7E1C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97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0AC0DFA-D869-FCA7-BD20-60671E9E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5D35CE-DA3B-53B1-0E97-EB29B8281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188AAD-0256-8169-2768-AC558D64F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47EF2C-29FF-4F13-BD04-9585A8B8450A}" type="datetimeFigureOut">
              <a:rPr lang="nl-NL" smtClean="0"/>
              <a:t>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BB82E8-8A4B-981E-A83B-693DFA99D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7D9CEF-3539-CDD8-735C-938D9B7CA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928EB-2B56-46DE-8DD1-3339D7E1C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80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4D86C-06FC-8E9E-96FE-444A7496E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Hele jaar campagnevoeren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8D1988-460D-46E1-259E-D405D0023D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Jasper Drost – Fractievoorzitter PRO Haarlem</a:t>
            </a:r>
          </a:p>
        </p:txBody>
      </p:sp>
      <p:pic>
        <p:nvPicPr>
          <p:cNvPr id="4" name="Picture 2" descr="Pasfoto voor Fractie PRO">
            <a:extLst>
              <a:ext uri="{FF2B5EF4-FFF2-40B4-BE49-F238E27FC236}">
                <a16:creationId xmlns:a16="http://schemas.microsoft.com/office/drawing/2014/main" id="{4BB14654-E823-71A0-E6F2-F3AA427F3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5257800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3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CF9EF-EC2B-EF5B-6050-0C9D6770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nl-NL" dirty="0"/>
              <a:t>Gemeente Haarlem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10DC25E-2947-30B9-02B3-B9352E025E4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D19D9B2-BDDB-C57C-C554-DEB254642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75657"/>
            <a:ext cx="3932237" cy="4693331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170.000 inwoners, PRO +/- 2000 leden</a:t>
            </a:r>
          </a:p>
          <a:p>
            <a:endParaRPr lang="nl-NL" dirty="0"/>
          </a:p>
          <a:p>
            <a:r>
              <a:rPr lang="nl-NL" b="1" dirty="0"/>
              <a:t>De raad</a:t>
            </a:r>
          </a:p>
          <a:p>
            <a:r>
              <a:rPr lang="nl-NL" dirty="0"/>
              <a:t>13 partijen</a:t>
            </a:r>
          </a:p>
          <a:p>
            <a:r>
              <a:rPr lang="nl-NL" dirty="0"/>
              <a:t>PRO (11)</a:t>
            </a:r>
          </a:p>
          <a:p>
            <a:r>
              <a:rPr lang="nl-NL" dirty="0"/>
              <a:t>D66 (8)</a:t>
            </a:r>
          </a:p>
          <a:p>
            <a:r>
              <a:rPr lang="nl-NL" dirty="0"/>
              <a:t>VVD (4)</a:t>
            </a:r>
          </a:p>
          <a:p>
            <a:r>
              <a:rPr lang="nl-NL" dirty="0"/>
              <a:t>FVD (3)</a:t>
            </a:r>
          </a:p>
          <a:p>
            <a:r>
              <a:rPr lang="nl-NL" dirty="0" err="1"/>
              <a:t>PvDD</a:t>
            </a:r>
            <a:r>
              <a:rPr lang="nl-NL" dirty="0"/>
              <a:t> (2)</a:t>
            </a:r>
          </a:p>
          <a:p>
            <a:r>
              <a:rPr lang="nl-NL" dirty="0"/>
              <a:t>CDA (2)</a:t>
            </a:r>
          </a:p>
          <a:p>
            <a:r>
              <a:rPr lang="nl-NL" dirty="0"/>
              <a:t>SP (2)</a:t>
            </a:r>
          </a:p>
          <a:p>
            <a:r>
              <a:rPr lang="nl-NL" dirty="0"/>
              <a:t>JH (2)</a:t>
            </a:r>
          </a:p>
          <a:p>
            <a:r>
              <a:rPr lang="nl-NL" dirty="0"/>
              <a:t>OPH (1)</a:t>
            </a:r>
          </a:p>
          <a:p>
            <a:r>
              <a:rPr lang="nl-NL" dirty="0" err="1"/>
              <a:t>HvH</a:t>
            </a:r>
            <a:r>
              <a:rPr lang="nl-NL" dirty="0"/>
              <a:t> (1)</a:t>
            </a:r>
          </a:p>
          <a:p>
            <a:r>
              <a:rPr lang="nl-NL" dirty="0"/>
              <a:t>VOLT (1)</a:t>
            </a:r>
          </a:p>
          <a:p>
            <a:r>
              <a:rPr lang="nl-NL" dirty="0"/>
              <a:t>Trots (1)</a:t>
            </a:r>
          </a:p>
          <a:p>
            <a:r>
              <a:rPr lang="nl-NL" dirty="0"/>
              <a:t>Actiepartij (1)</a:t>
            </a:r>
          </a:p>
          <a:p>
            <a:endParaRPr lang="nl-NL" dirty="0"/>
          </a:p>
        </p:txBody>
      </p:sp>
      <p:pic>
        <p:nvPicPr>
          <p:cNvPr id="1026" name="Picture 2" descr="Pasfoto voor Fractie PRO">
            <a:extLst>
              <a:ext uri="{FF2B5EF4-FFF2-40B4-BE49-F238E27FC236}">
                <a16:creationId xmlns:a16="http://schemas.microsoft.com/office/drawing/2014/main" id="{C75B31B2-919D-5142-0855-3AF4E055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36" y="5334001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6069D58-99E6-051E-F923-8C8E8F28D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559" y="996950"/>
            <a:ext cx="6861805" cy="49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2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F359B-5B2C-6714-9D62-2FCBFCF5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Ontwikkelingen naast PRO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B440B8-1D34-7AC2-30BE-27EEE3675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9697" y="2628900"/>
            <a:ext cx="3932237" cy="3811588"/>
          </a:xfrm>
        </p:spPr>
        <p:txBody>
          <a:bodyPr/>
          <a:lstStyle/>
          <a:p>
            <a:r>
              <a:rPr lang="nl-NL" dirty="0"/>
              <a:t>Positionering raad</a:t>
            </a:r>
          </a:p>
          <a:p>
            <a:r>
              <a:rPr lang="nl-NL" dirty="0"/>
              <a:t>Op bezoek in de stad</a:t>
            </a:r>
          </a:p>
          <a:p>
            <a:r>
              <a:rPr lang="nl-NL" dirty="0"/>
              <a:t>Gast van de raad</a:t>
            </a:r>
          </a:p>
          <a:p>
            <a:endParaRPr lang="nl-NL" dirty="0"/>
          </a:p>
          <a:p>
            <a:r>
              <a:rPr lang="nl-NL" dirty="0"/>
              <a:t>Wijk aan Zet</a:t>
            </a:r>
          </a:p>
          <a:p>
            <a:r>
              <a:rPr lang="nl-NL" dirty="0"/>
              <a:t>Burgerberaad</a:t>
            </a:r>
          </a:p>
          <a:p>
            <a:r>
              <a:rPr lang="nl-NL" dirty="0"/>
              <a:t>Posthuis Haarlem</a:t>
            </a:r>
          </a:p>
          <a:p>
            <a:r>
              <a:rPr lang="nl-NL" dirty="0"/>
              <a:t>Initiatievencafé</a:t>
            </a:r>
          </a:p>
        </p:txBody>
      </p:sp>
      <p:pic>
        <p:nvPicPr>
          <p:cNvPr id="2050" name="Picture 2" descr="Gemeenteraad - Vanaf nu herken je de raad aan een eigen huisstijl:  vertrouwd Haarlems, maar toch anders. Met een eigen logo en kleuren is de  raad beter herkenbaar. De raad hoort bij">
            <a:extLst>
              <a:ext uri="{FF2B5EF4-FFF2-40B4-BE49-F238E27FC236}">
                <a16:creationId xmlns:a16="http://schemas.microsoft.com/office/drawing/2014/main" id="{96E9EA20-4013-C364-7613-AA17EF83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85" y="457199"/>
            <a:ext cx="3708399" cy="23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 Wijk aan Zet, terug naar homepagina">
            <a:extLst>
              <a:ext uri="{FF2B5EF4-FFF2-40B4-BE49-F238E27FC236}">
                <a16:creationId xmlns:a16="http://schemas.microsoft.com/office/drawing/2014/main" id="{9B7D0D64-8E56-2100-06C8-13198210E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6" y="4203246"/>
            <a:ext cx="2041093" cy="12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weede Burgerberaad in Haarlem moet met nieuwe oplossingen komen voor  'complexe puzzel' van het parkeerbeleid | Haarlems Dagblad">
            <a:extLst>
              <a:ext uri="{FF2B5EF4-FFF2-40B4-BE49-F238E27FC236}">
                <a16:creationId xmlns:a16="http://schemas.microsoft.com/office/drawing/2014/main" id="{4013875A-B72C-E87F-D02A-598D89001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14" y="26289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ntmoet de gemeenteraad op 12 maart in het ABC | ABC Architectuurcentrum  Haarlem">
            <a:extLst>
              <a:ext uri="{FF2B5EF4-FFF2-40B4-BE49-F238E27FC236}">
                <a16:creationId xmlns:a16="http://schemas.microsoft.com/office/drawing/2014/main" id="{CCD4B6C5-B119-3C7A-B3BB-D982CF8AC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184" y="1240970"/>
            <a:ext cx="239955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sfoto voor Fractie PRO">
            <a:extLst>
              <a:ext uri="{FF2B5EF4-FFF2-40B4-BE49-F238E27FC236}">
                <a16:creationId xmlns:a16="http://schemas.microsoft.com/office/drawing/2014/main" id="{9AF987D2-BB13-27F9-99D0-B0D91341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36" y="5334001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ernieuwd Posthuis zorgt samen met een app voor buurtgevoel - Haarlem105">
            <a:extLst>
              <a:ext uri="{FF2B5EF4-FFF2-40B4-BE49-F238E27FC236}">
                <a16:creationId xmlns:a16="http://schemas.microsoft.com/office/drawing/2014/main" id="{9DFDC62E-737D-E09C-CCF9-C10B5FE45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561114"/>
            <a:ext cx="2264229" cy="169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DDD04-46B7-9CCE-97BA-2B5866EF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de verkiezingen…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15E006-862D-6991-CB34-B717CCF76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77885"/>
            <a:ext cx="3932237" cy="381158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nl-NL" dirty="0"/>
              <a:t>Verkennende ronde</a:t>
            </a:r>
          </a:p>
          <a:p>
            <a:pPr marL="342900" indent="-342900">
              <a:buAutoNum type="arabicPeriod"/>
            </a:pPr>
            <a:r>
              <a:rPr lang="nl-NL" dirty="0"/>
              <a:t>Input:</a:t>
            </a:r>
          </a:p>
          <a:p>
            <a:pPr marL="800100" lvl="1" indent="-342900">
              <a:buAutoNum type="arabicPeriod"/>
            </a:pPr>
            <a:r>
              <a:rPr lang="nl-NL" dirty="0"/>
              <a:t>(Maatschappelijke) organisaties</a:t>
            </a:r>
          </a:p>
          <a:p>
            <a:pPr marL="800100" lvl="1" indent="-342900">
              <a:buAutoNum type="arabicPeriod"/>
            </a:pPr>
            <a:r>
              <a:rPr lang="nl-NL" dirty="0"/>
              <a:t>Inputsessie gehele raad</a:t>
            </a:r>
          </a:p>
          <a:p>
            <a:pPr marL="800100" lvl="1" indent="-342900">
              <a:buAutoNum type="arabicPeriod"/>
            </a:pPr>
            <a:r>
              <a:rPr lang="nl-NL" dirty="0"/>
              <a:t>Input uit de stad, fysiek en digitaal</a:t>
            </a:r>
          </a:p>
          <a:p>
            <a:pPr marL="342900" indent="-342900">
              <a:buAutoNum type="arabicPeriod"/>
            </a:pPr>
            <a:r>
              <a:rPr lang="nl-NL" dirty="0"/>
              <a:t>En formeren!</a:t>
            </a:r>
          </a:p>
          <a:p>
            <a:pPr marL="342900" indent="-342900">
              <a:buAutoNum type="arabicPeriod"/>
            </a:pPr>
            <a:endParaRPr lang="nl-NL" dirty="0"/>
          </a:p>
          <a:p>
            <a:r>
              <a:rPr lang="nl-NL" dirty="0"/>
              <a:t>Na persoonlijke brief, veel langs!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93D7DFC-D879-341A-1044-8B37B7ADC7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0C88917-F9B2-4B8B-611F-555934F952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749506A5-C14E-1785-7F29-6CEF167C5A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D1AE012-E237-2214-00B2-A234712E6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4269105" cy="6858000"/>
          </a:xfrm>
          <a:prstGeom prst="rect">
            <a:avLst/>
          </a:prstGeom>
        </p:spPr>
      </p:pic>
      <p:pic>
        <p:nvPicPr>
          <p:cNvPr id="10" name="Picture 2" descr="Pasfoto voor Fractie PRO">
            <a:extLst>
              <a:ext uri="{FF2B5EF4-FFF2-40B4-BE49-F238E27FC236}">
                <a16:creationId xmlns:a16="http://schemas.microsoft.com/office/drawing/2014/main" id="{C530FEF3-F96A-E81D-3226-8630A371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36" y="5334001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2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B54E1-A148-D1A7-8644-899C1C8F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nl-NL" dirty="0"/>
              <a:t>En als fractie: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D51A68-3559-4139-5686-61A1366FE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881743"/>
            <a:ext cx="4475617" cy="606334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Communicatieplan en ‘Contact-met-de-stad-plan’</a:t>
            </a:r>
          </a:p>
          <a:p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Benaderbare fractie</a:t>
            </a:r>
          </a:p>
          <a:p>
            <a:pPr marL="800100" lvl="1" indent="-342900">
              <a:buAutoNum type="arabicPeriod"/>
            </a:pPr>
            <a:r>
              <a:rPr lang="nl-NL" dirty="0"/>
              <a:t>Aanwezig bij wijkplatforms</a:t>
            </a:r>
          </a:p>
          <a:p>
            <a:pPr marL="800100" lvl="1" indent="-342900">
              <a:buAutoNum type="arabicPeriod"/>
            </a:pPr>
            <a:r>
              <a:rPr lang="nl-NL" dirty="0"/>
              <a:t>Netwerk bijhouden</a:t>
            </a:r>
          </a:p>
          <a:p>
            <a:pPr marL="800100" lvl="1" indent="-342900">
              <a:buAutoNum type="arabicPeriod"/>
            </a:pPr>
            <a:r>
              <a:rPr lang="nl-NL" dirty="0"/>
              <a:t>Spreekuur in de wijk</a:t>
            </a:r>
          </a:p>
          <a:p>
            <a:pPr marL="800100" lvl="1" indent="-342900">
              <a:buAutoNum type="arabicPeriod"/>
            </a:pPr>
            <a:r>
              <a:rPr lang="nl-NL" dirty="0"/>
              <a:t>Ingesproken berichten (Sep 26)</a:t>
            </a:r>
          </a:p>
          <a:p>
            <a:pPr marL="800100" lvl="1" indent="-342900">
              <a:buAutoNum type="arabicPeriod"/>
            </a:pPr>
            <a:r>
              <a:rPr lang="nl-NL" dirty="0"/>
              <a:t>Markten aanwezig</a:t>
            </a:r>
          </a:p>
          <a:p>
            <a:pPr marL="800100" lvl="1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Toegankelijke fractie</a:t>
            </a:r>
          </a:p>
          <a:p>
            <a:pPr marL="800100" lvl="1" indent="-342900">
              <a:buAutoNum type="arabicPeriod"/>
            </a:pPr>
            <a:r>
              <a:rPr lang="nl-NL" dirty="0"/>
              <a:t>Werkbezoeken</a:t>
            </a:r>
          </a:p>
          <a:p>
            <a:pPr marL="800100" lvl="1" indent="-342900">
              <a:buAutoNum type="arabicPeriod"/>
            </a:pPr>
            <a:r>
              <a:rPr lang="nl-NL" dirty="0"/>
              <a:t>PRO DOET</a:t>
            </a:r>
          </a:p>
          <a:p>
            <a:pPr marL="800100" lvl="1" indent="-342900">
              <a:buAutoNum type="arabicPeriod"/>
            </a:pPr>
            <a:r>
              <a:rPr lang="nl-NL" dirty="0"/>
              <a:t>De wijk in! (1x per maand, plus thematisch)</a:t>
            </a:r>
          </a:p>
          <a:p>
            <a:pPr marL="342900" indent="-342900">
              <a:buAutoNum type="arabicPeriod"/>
            </a:pPr>
            <a:r>
              <a:rPr lang="nl-NL" dirty="0"/>
              <a:t>Actief opzoeken pers</a:t>
            </a:r>
          </a:p>
          <a:p>
            <a:pPr marL="342900" indent="-342900">
              <a:buAutoNum type="arabicPeriod"/>
            </a:pPr>
            <a:r>
              <a:rPr lang="nl-NL" dirty="0"/>
              <a:t>Digitale aanwezigheid</a:t>
            </a:r>
          </a:p>
          <a:p>
            <a:pPr marL="800100" lvl="1" indent="-342900">
              <a:buAutoNum type="arabicPeriod"/>
            </a:pPr>
            <a:r>
              <a:rPr lang="nl-NL" dirty="0"/>
              <a:t>Digitaal spreekuur</a:t>
            </a:r>
          </a:p>
          <a:p>
            <a:pPr marL="800100" lvl="1" indent="-342900">
              <a:buAutoNum type="arabicPeriod"/>
            </a:pPr>
            <a:r>
              <a:rPr lang="nl-NL" dirty="0"/>
              <a:t>Online </a:t>
            </a:r>
            <a:r>
              <a:rPr lang="nl-NL" dirty="0" err="1"/>
              <a:t>ideeënbus</a:t>
            </a:r>
            <a:endParaRPr lang="nl-NL" dirty="0"/>
          </a:p>
          <a:p>
            <a:pPr marL="800100" lvl="1" indent="-342900">
              <a:buAutoNum type="arabicPeriod"/>
            </a:pPr>
            <a:r>
              <a:rPr lang="nl-NL" dirty="0"/>
              <a:t>Persoonlijke benadering</a:t>
            </a:r>
          </a:p>
          <a:p>
            <a:pPr marL="342900" indent="-342900">
              <a:buAutoNum type="arabicPeriod"/>
            </a:pPr>
            <a:r>
              <a:rPr lang="nl-NL" dirty="0"/>
              <a:t>Activeren van onze leden (bestuur)</a:t>
            </a:r>
          </a:p>
          <a:p>
            <a:pPr marL="800100" lvl="1" indent="-342900">
              <a:buAutoNum type="arabicPeriod"/>
            </a:pPr>
            <a:r>
              <a:rPr lang="nl-NL" dirty="0"/>
              <a:t>Nieuwe leden</a:t>
            </a:r>
          </a:p>
          <a:p>
            <a:pPr marL="800100" lvl="1" indent="-342900">
              <a:buAutoNum type="arabicPeriod"/>
            </a:pPr>
            <a:r>
              <a:rPr lang="nl-NL" dirty="0"/>
              <a:t>Borrel</a:t>
            </a:r>
          </a:p>
          <a:p>
            <a:pPr marL="800100" lvl="1" indent="-342900">
              <a:buAutoNum type="arabicPeriod"/>
            </a:pPr>
            <a:r>
              <a:rPr lang="nl-NL" dirty="0"/>
              <a:t>Politiek ca</a:t>
            </a:r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AE002E-F35A-B58B-E124-BB76E7431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29" y="457200"/>
            <a:ext cx="7163168" cy="5893103"/>
          </a:xfrm>
          <a:prstGeom prst="rect">
            <a:avLst/>
          </a:prstGeom>
        </p:spPr>
      </p:pic>
      <p:pic>
        <p:nvPicPr>
          <p:cNvPr id="7" name="Picture 2" descr="Pasfoto voor Fractie PRO">
            <a:extLst>
              <a:ext uri="{FF2B5EF4-FFF2-40B4-BE49-F238E27FC236}">
                <a16:creationId xmlns:a16="http://schemas.microsoft.com/office/drawing/2014/main" id="{576BF6A3-742B-CA3D-D16E-2877088CA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36" y="5334001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7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2A904-D15A-4FDD-7456-4519D771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Uitdagingen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285F9A8-8EFD-B13C-F770-AE445226BD2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6D982E-9EB9-B133-5813-D09E82046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9212"/>
            <a:ext cx="3932237" cy="3811588"/>
          </a:xfrm>
        </p:spPr>
        <p:txBody>
          <a:bodyPr/>
          <a:lstStyle/>
          <a:p>
            <a:r>
              <a:rPr lang="nl-NL" dirty="0"/>
              <a:t>‘iedereen’ bereiken kost veel tijd! Hoe bereik je het stille midden?</a:t>
            </a:r>
          </a:p>
          <a:p>
            <a:endParaRPr lang="nl-NL" dirty="0"/>
          </a:p>
          <a:p>
            <a:r>
              <a:rPr lang="nl-NL" dirty="0"/>
              <a:t>Algemeen belang versus lokale belangen</a:t>
            </a:r>
          </a:p>
          <a:p>
            <a:endParaRPr lang="nl-NL" dirty="0"/>
          </a:p>
        </p:txBody>
      </p:sp>
      <p:pic>
        <p:nvPicPr>
          <p:cNvPr id="5" name="Picture 2" descr="Pasfoto voor Fractie PRO">
            <a:extLst>
              <a:ext uri="{FF2B5EF4-FFF2-40B4-BE49-F238E27FC236}">
                <a16:creationId xmlns:a16="http://schemas.microsoft.com/office/drawing/2014/main" id="{2AAFCB92-4B56-9D30-7F70-5DCFF3C66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36" y="5334001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oveel handtekeningen hebben de aanvragers van een Haarlems referendum voor  betaald parkeren opgehaald | Haarlems Dagblad">
            <a:extLst>
              <a:ext uri="{FF2B5EF4-FFF2-40B4-BE49-F238E27FC236}">
                <a16:creationId xmlns:a16="http://schemas.microsoft.com/office/drawing/2014/main" id="{9C5A1D76-4BF6-FFF6-A5F8-64ADAC706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29" y="718458"/>
            <a:ext cx="6867373" cy="51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010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218</Words>
  <Application>Microsoft Office PowerPoint</Application>
  <PresentationFormat>Breedbeeld</PresentationFormat>
  <Paragraphs>67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Kantoorthema</vt:lpstr>
      <vt:lpstr>Hele jaar campagnevoeren</vt:lpstr>
      <vt:lpstr>Gemeente Haarlem</vt:lpstr>
      <vt:lpstr>Ontwikkelingen naast PRO</vt:lpstr>
      <vt:lpstr>Na de verkiezingen…</vt:lpstr>
      <vt:lpstr>En als fractie:</vt:lpstr>
      <vt:lpstr>Uitdagingen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Drost, J.P.J. (Jasper)</dc:creator>
  <cp:lastModifiedBy>Drost, J.P.J. (Jasper)</cp:lastModifiedBy>
  <cp:revision>1</cp:revision>
  <dcterms:created xsi:type="dcterms:W3CDTF">2026-06-05T04:42:36Z</dcterms:created>
  <dcterms:modified xsi:type="dcterms:W3CDTF">2026-06-05T05:38:44Z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4e57bac-d225-40fb-8a9e-62b5be587a96_Enabled">
    <vt:lpwstr>true</vt:lpwstr>
  </property>
  <property fmtid="{D5CDD505-2E9C-101B-9397-08002B2CF9AE}" pid="3" name="MSIP_Label_24e57bac-d225-40fb-8a9e-62b5be587a96_SetDate">
    <vt:lpwstr>2026-06-05T05:17:20Z</vt:lpwstr>
  </property>
  <property fmtid="{D5CDD505-2E9C-101B-9397-08002B2CF9AE}" pid="4" name="MSIP_Label_24e57bac-d225-40fb-8a9e-62b5be587a96_Method">
    <vt:lpwstr>Standard</vt:lpwstr>
  </property>
  <property fmtid="{D5CDD505-2E9C-101B-9397-08002B2CF9AE}" pid="5" name="MSIP_Label_24e57bac-d225-40fb-8a9e-62b5be587a96_Name">
    <vt:lpwstr>Internal</vt:lpwstr>
  </property>
  <property fmtid="{D5CDD505-2E9C-101B-9397-08002B2CF9AE}" pid="6" name="MSIP_Label_24e57bac-d225-40fb-8a9e-62b5be587a96_SiteId">
    <vt:lpwstr>a398fcff-8d2b-4930-a7f7-e1c99a108d77</vt:lpwstr>
  </property>
  <property fmtid="{D5CDD505-2E9C-101B-9397-08002B2CF9AE}" pid="7" name="MSIP_Label_24e57bac-d225-40fb-8a9e-62b5be587a96_ActionId">
    <vt:lpwstr>23de0208-fe0f-4130-8844-aded86e76451</vt:lpwstr>
  </property>
  <property fmtid="{D5CDD505-2E9C-101B-9397-08002B2CF9AE}" pid="8" name="MSIP_Label_24e57bac-d225-40fb-8a9e-62b5be587a96_ContentBits">
    <vt:lpwstr>0</vt:lpwstr>
  </property>
  <property fmtid="{D5CDD505-2E9C-101B-9397-08002B2CF9AE}" pid="9" name="MSIP_Label_24e57bac-d225-40fb-8a9e-62b5be587a96_Tag">
    <vt:lpwstr>10, 3, 0, 1</vt:lpwstr>
  </property>
</Properties>
</file>