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  <p:sldMasterId id="2147483756" r:id="rId6"/>
  </p:sldMasterIdLst>
  <p:notesMasterIdLst>
    <p:notesMasterId r:id="rId15"/>
  </p:notesMasterIdLst>
  <p:handoutMasterIdLst>
    <p:handoutMasterId r:id="rId16"/>
  </p:handoutMasterIdLst>
  <p:sldIdLst>
    <p:sldId id="279" r:id="rId7"/>
    <p:sldId id="1206" r:id="rId8"/>
    <p:sldId id="1237" r:id="rId9"/>
    <p:sldId id="1238" r:id="rId10"/>
    <p:sldId id="1247" r:id="rId11"/>
    <p:sldId id="1246" r:id="rId12"/>
    <p:sldId id="1240" r:id="rId13"/>
    <p:sldId id="1251" r:id="rId14"/>
  </p:sldIdLst>
  <p:sldSz cx="12192000" cy="6858000"/>
  <p:notesSz cx="9928225" cy="6797675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089" userDrawn="1">
          <p15:clr>
            <a:srgbClr val="A4A3A4"/>
          </p15:clr>
        </p15:guide>
        <p15:guide id="2" pos="30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20016"/>
    <a:srgbClr val="008542"/>
    <a:srgbClr val="002C64"/>
    <a:srgbClr val="00A9F3"/>
    <a:srgbClr val="33AADC"/>
    <a:srgbClr val="002F5F"/>
    <a:srgbClr val="3DB7E4"/>
    <a:srgbClr val="F0AB00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E7C8E-1029-49C9-B5A7-53DD498177E5}" v="1" dt="2023-04-12T13:02:32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27" autoAdjust="0"/>
  </p:normalViewPr>
  <p:slideViewPr>
    <p:cSldViewPr snapToGrid="0">
      <p:cViewPr varScale="1">
        <p:scale>
          <a:sx n="53" d="100"/>
          <a:sy n="53" d="100"/>
        </p:scale>
        <p:origin x="1152" y="48"/>
      </p:cViewPr>
      <p:guideLst>
        <p:guide orient="horz" pos="2160"/>
        <p:guide pos="72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10089"/>
        <p:guide pos="30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Machiane" userId="9b029597-fdd7-4cb4-b0c6-2d9b8c6f4ede" providerId="ADAL" clId="{B8AE7C8E-1029-49C9-B5A7-53DD498177E5}"/>
    <pc:docChg chg="undo custSel addSld delSld modSld">
      <pc:chgData name="Luis Machiane" userId="9b029597-fdd7-4cb4-b0c6-2d9b8c6f4ede" providerId="ADAL" clId="{B8AE7C8E-1029-49C9-B5A7-53DD498177E5}" dt="2023-04-12T13:05:04.374" v="66" actId="20577"/>
      <pc:docMkLst>
        <pc:docMk/>
      </pc:docMkLst>
      <pc:sldChg chg="modNotesTx">
        <pc:chgData name="Luis Machiane" userId="9b029597-fdd7-4cb4-b0c6-2d9b8c6f4ede" providerId="ADAL" clId="{B8AE7C8E-1029-49C9-B5A7-53DD498177E5}" dt="2023-04-12T13:05:04.374" v="66" actId="20577"/>
        <pc:sldMkLst>
          <pc:docMk/>
          <pc:sldMk cId="141639647" sldId="279"/>
        </pc:sldMkLst>
      </pc:sldChg>
      <pc:sldChg chg="modNotesTx">
        <pc:chgData name="Luis Machiane" userId="9b029597-fdd7-4cb4-b0c6-2d9b8c6f4ede" providerId="ADAL" clId="{B8AE7C8E-1029-49C9-B5A7-53DD498177E5}" dt="2023-04-12T13:05:02.135" v="65" actId="20577"/>
        <pc:sldMkLst>
          <pc:docMk/>
          <pc:sldMk cId="2498918449" sldId="1206"/>
        </pc:sldMkLst>
      </pc:sldChg>
      <pc:sldChg chg="modNotesTx">
        <pc:chgData name="Luis Machiane" userId="9b029597-fdd7-4cb4-b0c6-2d9b8c6f4ede" providerId="ADAL" clId="{B8AE7C8E-1029-49C9-B5A7-53DD498177E5}" dt="2023-04-12T13:04:59.656" v="64" actId="20577"/>
        <pc:sldMkLst>
          <pc:docMk/>
          <pc:sldMk cId="2835560294" sldId="1237"/>
        </pc:sldMkLst>
      </pc:sldChg>
      <pc:sldChg chg="modNotesTx">
        <pc:chgData name="Luis Machiane" userId="9b029597-fdd7-4cb4-b0c6-2d9b8c6f4ede" providerId="ADAL" clId="{B8AE7C8E-1029-49C9-B5A7-53DD498177E5}" dt="2023-04-12T13:04:56.388" v="63" actId="20577"/>
        <pc:sldMkLst>
          <pc:docMk/>
          <pc:sldMk cId="390945637" sldId="1238"/>
        </pc:sldMkLst>
      </pc:sldChg>
      <pc:sldChg chg="del">
        <pc:chgData name="Luis Machiane" userId="9b029597-fdd7-4cb4-b0c6-2d9b8c6f4ede" providerId="ADAL" clId="{B8AE7C8E-1029-49C9-B5A7-53DD498177E5}" dt="2023-04-12T12:59:54.664" v="0" actId="47"/>
        <pc:sldMkLst>
          <pc:docMk/>
          <pc:sldMk cId="1014329346" sldId="1241"/>
        </pc:sldMkLst>
      </pc:sldChg>
      <pc:sldChg chg="del">
        <pc:chgData name="Luis Machiane" userId="9b029597-fdd7-4cb4-b0c6-2d9b8c6f4ede" providerId="ADAL" clId="{B8AE7C8E-1029-49C9-B5A7-53DD498177E5}" dt="2023-04-12T12:59:54.664" v="0" actId="47"/>
        <pc:sldMkLst>
          <pc:docMk/>
          <pc:sldMk cId="3100435110" sldId="1242"/>
        </pc:sldMkLst>
      </pc:sldChg>
      <pc:sldChg chg="del">
        <pc:chgData name="Luis Machiane" userId="9b029597-fdd7-4cb4-b0c6-2d9b8c6f4ede" providerId="ADAL" clId="{B8AE7C8E-1029-49C9-B5A7-53DD498177E5}" dt="2023-04-12T12:59:54.664" v="0" actId="47"/>
        <pc:sldMkLst>
          <pc:docMk/>
          <pc:sldMk cId="2868254671" sldId="1243"/>
        </pc:sldMkLst>
      </pc:sldChg>
      <pc:sldChg chg="del">
        <pc:chgData name="Luis Machiane" userId="9b029597-fdd7-4cb4-b0c6-2d9b8c6f4ede" providerId="ADAL" clId="{B8AE7C8E-1029-49C9-B5A7-53DD498177E5}" dt="2023-04-12T12:59:54.664" v="0" actId="47"/>
        <pc:sldMkLst>
          <pc:docMk/>
          <pc:sldMk cId="2667287789" sldId="1244"/>
        </pc:sldMkLst>
      </pc:sldChg>
      <pc:sldChg chg="del">
        <pc:chgData name="Luis Machiane" userId="9b029597-fdd7-4cb4-b0c6-2d9b8c6f4ede" providerId="ADAL" clId="{B8AE7C8E-1029-49C9-B5A7-53DD498177E5}" dt="2023-04-12T12:59:54.664" v="0" actId="47"/>
        <pc:sldMkLst>
          <pc:docMk/>
          <pc:sldMk cId="2361945572" sldId="1245"/>
        </pc:sldMkLst>
      </pc:sldChg>
      <pc:sldChg chg="modNotesTx">
        <pc:chgData name="Luis Machiane" userId="9b029597-fdd7-4cb4-b0c6-2d9b8c6f4ede" providerId="ADAL" clId="{B8AE7C8E-1029-49C9-B5A7-53DD498177E5}" dt="2023-04-12T13:04:53.443" v="62" actId="20577"/>
        <pc:sldMkLst>
          <pc:docMk/>
          <pc:sldMk cId="1528787226" sldId="1247"/>
        </pc:sldMkLst>
      </pc:sldChg>
      <pc:sldChg chg="del">
        <pc:chgData name="Luis Machiane" userId="9b029597-fdd7-4cb4-b0c6-2d9b8c6f4ede" providerId="ADAL" clId="{B8AE7C8E-1029-49C9-B5A7-53DD498177E5}" dt="2023-04-12T12:59:54.664" v="0" actId="47"/>
        <pc:sldMkLst>
          <pc:docMk/>
          <pc:sldMk cId="1375212708" sldId="1249"/>
        </pc:sldMkLst>
      </pc:sldChg>
      <pc:sldChg chg="del">
        <pc:chgData name="Luis Machiane" userId="9b029597-fdd7-4cb4-b0c6-2d9b8c6f4ede" providerId="ADAL" clId="{B8AE7C8E-1029-49C9-B5A7-53DD498177E5}" dt="2023-04-12T12:59:54.664" v="0" actId="47"/>
        <pc:sldMkLst>
          <pc:docMk/>
          <pc:sldMk cId="1425950029" sldId="1250"/>
        </pc:sldMkLst>
      </pc:sldChg>
      <pc:sldChg chg="delSp add del setBg delDesignElem">
        <pc:chgData name="Luis Machiane" userId="9b029597-fdd7-4cb4-b0c6-2d9b8c6f4ede" providerId="ADAL" clId="{B8AE7C8E-1029-49C9-B5A7-53DD498177E5}" dt="2023-04-12T13:04:24.473" v="11" actId="47"/>
        <pc:sldMkLst>
          <pc:docMk/>
          <pc:sldMk cId="3352358332" sldId="1250"/>
        </pc:sldMkLst>
        <pc:spChg chg="del">
          <ac:chgData name="Luis Machiane" userId="9b029597-fdd7-4cb4-b0c6-2d9b8c6f4ede" providerId="ADAL" clId="{B8AE7C8E-1029-49C9-B5A7-53DD498177E5}" dt="2023-04-12T13:02:32.035" v="2"/>
          <ac:spMkLst>
            <pc:docMk/>
            <pc:sldMk cId="3352358332" sldId="1250"/>
            <ac:spMk id="12" creationId="{B36D2DE0-0628-4A9A-A59D-7BA8B5EB3022}"/>
          </ac:spMkLst>
        </pc:spChg>
        <pc:spChg chg="del">
          <ac:chgData name="Luis Machiane" userId="9b029597-fdd7-4cb4-b0c6-2d9b8c6f4ede" providerId="ADAL" clId="{B8AE7C8E-1029-49C9-B5A7-53DD498177E5}" dt="2023-04-12T13:02:32.035" v="2"/>
          <ac:spMkLst>
            <pc:docMk/>
            <pc:sldMk cId="3352358332" sldId="1250"/>
            <ac:spMk id="13" creationId="{D278ADA9-6383-4BDD-80D2-8899A402687B}"/>
          </ac:spMkLst>
        </pc:spChg>
        <pc:spChg chg="del">
          <ac:chgData name="Luis Machiane" userId="9b029597-fdd7-4cb4-b0c6-2d9b8c6f4ede" providerId="ADAL" clId="{B8AE7C8E-1029-49C9-B5A7-53DD498177E5}" dt="2023-04-12T13:02:32.035" v="2"/>
          <ac:spMkLst>
            <pc:docMk/>
            <pc:sldMk cId="3352358332" sldId="1250"/>
            <ac:spMk id="14" creationId="{48E405C9-94BE-41DA-928C-DEC9A8550E9F}"/>
          </ac:spMkLst>
        </pc:spChg>
        <pc:spChg chg="del">
          <ac:chgData name="Luis Machiane" userId="9b029597-fdd7-4cb4-b0c6-2d9b8c6f4ede" providerId="ADAL" clId="{B8AE7C8E-1029-49C9-B5A7-53DD498177E5}" dt="2023-04-12T13:02:32.035" v="2"/>
          <ac:spMkLst>
            <pc:docMk/>
            <pc:sldMk cId="3352358332" sldId="1250"/>
            <ac:spMk id="15" creationId="{484B7147-B0F6-40ED-B5A2-FF72BC8198B6}"/>
          </ac:spMkLst>
        </pc:spChg>
        <pc:spChg chg="del">
          <ac:chgData name="Luis Machiane" userId="9b029597-fdd7-4cb4-b0c6-2d9b8c6f4ede" providerId="ADAL" clId="{B8AE7C8E-1029-49C9-B5A7-53DD498177E5}" dt="2023-04-12T13:02:32.035" v="2"/>
          <ac:spMkLst>
            <pc:docMk/>
            <pc:sldMk cId="3352358332" sldId="1250"/>
            <ac:spMk id="16" creationId="{D2091A72-D5BB-42AC-8FD3-F7747D90861E}"/>
          </ac:spMkLst>
        </pc:spChg>
        <pc:spChg chg="del">
          <ac:chgData name="Luis Machiane" userId="9b029597-fdd7-4cb4-b0c6-2d9b8c6f4ede" providerId="ADAL" clId="{B8AE7C8E-1029-49C9-B5A7-53DD498177E5}" dt="2023-04-12T13:02:32.035" v="2"/>
          <ac:spMkLst>
            <pc:docMk/>
            <pc:sldMk cId="3352358332" sldId="1250"/>
            <ac:spMk id="18" creationId="{6ED12BFC-A737-46AF-8411-481112D54B0C}"/>
          </ac:spMkLst>
        </pc:spChg>
      </pc:sldChg>
      <pc:sldChg chg="addSp modSp new mod setBg">
        <pc:chgData name="Luis Machiane" userId="9b029597-fdd7-4cb4-b0c6-2d9b8c6f4ede" providerId="ADAL" clId="{B8AE7C8E-1029-49C9-B5A7-53DD498177E5}" dt="2023-04-12T13:04:40.695" v="61" actId="20577"/>
        <pc:sldMkLst>
          <pc:docMk/>
          <pc:sldMk cId="2721630076" sldId="1251"/>
        </pc:sldMkLst>
        <pc:spChg chg="mod">
          <ac:chgData name="Luis Machiane" userId="9b029597-fdd7-4cb4-b0c6-2d9b8c6f4ede" providerId="ADAL" clId="{B8AE7C8E-1029-49C9-B5A7-53DD498177E5}" dt="2023-04-12T13:04:18.496" v="8" actId="26606"/>
          <ac:spMkLst>
            <pc:docMk/>
            <pc:sldMk cId="2721630076" sldId="1251"/>
            <ac:spMk id="2" creationId="{F680FAA8-4F78-2512-B132-9F97C266B3CE}"/>
          </ac:spMkLst>
        </pc:spChg>
        <pc:spChg chg="mod">
          <ac:chgData name="Luis Machiane" userId="9b029597-fdd7-4cb4-b0c6-2d9b8c6f4ede" providerId="ADAL" clId="{B8AE7C8E-1029-49C9-B5A7-53DD498177E5}" dt="2023-04-12T13:04:40.695" v="61" actId="20577"/>
          <ac:spMkLst>
            <pc:docMk/>
            <pc:sldMk cId="2721630076" sldId="1251"/>
            <ac:spMk id="3" creationId="{0FF434FE-DEF4-CEA1-0B5B-0A9C41E1E80C}"/>
          </ac:spMkLst>
        </pc:spChg>
        <pc:spChg chg="add">
          <ac:chgData name="Luis Machiane" userId="9b029597-fdd7-4cb4-b0c6-2d9b8c6f4ede" providerId="ADAL" clId="{B8AE7C8E-1029-49C9-B5A7-53DD498177E5}" dt="2023-04-12T13:04:18.496" v="8" actId="26606"/>
          <ac:spMkLst>
            <pc:docMk/>
            <pc:sldMk cId="2721630076" sldId="1251"/>
            <ac:spMk id="8" creationId="{907EF6B7-1338-4443-8C46-6A318D952DFD}"/>
          </ac:spMkLst>
        </pc:spChg>
        <pc:spChg chg="add">
          <ac:chgData name="Luis Machiane" userId="9b029597-fdd7-4cb4-b0c6-2d9b8c6f4ede" providerId="ADAL" clId="{B8AE7C8E-1029-49C9-B5A7-53DD498177E5}" dt="2023-04-12T13:04:18.496" v="8" actId="26606"/>
          <ac:spMkLst>
            <pc:docMk/>
            <pc:sldMk cId="2721630076" sldId="1251"/>
            <ac:spMk id="10" creationId="{DAAE4CDD-124C-4DCF-9584-B6033B545DD5}"/>
          </ac:spMkLst>
        </pc:spChg>
        <pc:spChg chg="add">
          <ac:chgData name="Luis Machiane" userId="9b029597-fdd7-4cb4-b0c6-2d9b8c6f4ede" providerId="ADAL" clId="{B8AE7C8E-1029-49C9-B5A7-53DD498177E5}" dt="2023-04-12T13:04:18.496" v="8" actId="26606"/>
          <ac:spMkLst>
            <pc:docMk/>
            <pc:sldMk cId="2721630076" sldId="1251"/>
            <ac:spMk id="12" creationId="{081E4A58-353D-44AE-B2FC-2A74E2E400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475EE-8E2E-46B7-911C-B48ED84A65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64639C-4F1C-4659-B695-D64CC3B2639C}">
      <dgm:prSet/>
      <dgm:spPr/>
      <dgm:t>
        <a:bodyPr/>
        <a:lstStyle/>
        <a:p>
          <a:r>
            <a:rPr lang="nl-NL" dirty="0"/>
            <a:t>Bestaanszekerheid</a:t>
          </a:r>
          <a:endParaRPr lang="en-US" dirty="0"/>
        </a:p>
      </dgm:t>
    </dgm:pt>
    <dgm:pt modelId="{EC41DF30-CAFA-466D-A8ED-A09291D99B4E}" type="parTrans" cxnId="{887B7D7F-26D0-4F02-95BE-C61A52834A40}">
      <dgm:prSet/>
      <dgm:spPr/>
      <dgm:t>
        <a:bodyPr/>
        <a:lstStyle/>
        <a:p>
          <a:endParaRPr lang="en-US"/>
        </a:p>
      </dgm:t>
    </dgm:pt>
    <dgm:pt modelId="{A0AA76B7-0D8B-4E0E-8BC1-1CA211DE11FF}" type="sibTrans" cxnId="{887B7D7F-26D0-4F02-95BE-C61A52834A40}">
      <dgm:prSet/>
      <dgm:spPr/>
      <dgm:t>
        <a:bodyPr/>
        <a:lstStyle/>
        <a:p>
          <a:endParaRPr lang="en-US"/>
        </a:p>
      </dgm:t>
    </dgm:pt>
    <dgm:pt modelId="{5F656DC3-8EBE-408F-A0BC-2D52F03585DE}">
      <dgm:prSet/>
      <dgm:spPr/>
      <dgm:t>
        <a:bodyPr/>
        <a:lstStyle/>
        <a:p>
          <a:r>
            <a:rPr lang="nl-NL" dirty="0"/>
            <a:t>Kansengelijkheid/jeugd</a:t>
          </a:r>
          <a:endParaRPr lang="en-US" dirty="0"/>
        </a:p>
      </dgm:t>
    </dgm:pt>
    <dgm:pt modelId="{749D05E8-FEFA-4F1A-A917-89FE6E8CB3C9}" type="parTrans" cxnId="{561824A9-41CE-453C-BF3B-1262833A6702}">
      <dgm:prSet/>
      <dgm:spPr/>
      <dgm:t>
        <a:bodyPr/>
        <a:lstStyle/>
        <a:p>
          <a:endParaRPr lang="en-US"/>
        </a:p>
      </dgm:t>
    </dgm:pt>
    <dgm:pt modelId="{207C986B-03DA-4867-9C39-5E09799C2418}" type="sibTrans" cxnId="{561824A9-41CE-453C-BF3B-1262833A6702}">
      <dgm:prSet/>
      <dgm:spPr/>
      <dgm:t>
        <a:bodyPr/>
        <a:lstStyle/>
        <a:p>
          <a:endParaRPr lang="en-US"/>
        </a:p>
      </dgm:t>
    </dgm:pt>
    <dgm:pt modelId="{CD937156-E9E5-424A-BF93-92C30EA7D7AC}">
      <dgm:prSet/>
      <dgm:spPr/>
      <dgm:t>
        <a:bodyPr/>
        <a:lstStyle/>
        <a:p>
          <a:r>
            <a:rPr lang="nl-NL" dirty="0"/>
            <a:t>Vergrijzing/gezond leven</a:t>
          </a:r>
          <a:endParaRPr lang="en-US" dirty="0"/>
        </a:p>
      </dgm:t>
    </dgm:pt>
    <dgm:pt modelId="{4B3F6FA4-C67C-4DA8-96DC-FF9DF4CFF2BC}" type="parTrans" cxnId="{6C42614A-D2D3-4056-B823-390A7AC7B1CA}">
      <dgm:prSet/>
      <dgm:spPr/>
      <dgm:t>
        <a:bodyPr/>
        <a:lstStyle/>
        <a:p>
          <a:endParaRPr lang="en-US"/>
        </a:p>
      </dgm:t>
    </dgm:pt>
    <dgm:pt modelId="{7E17B4B5-9548-4987-8368-C851C9DE5002}" type="sibTrans" cxnId="{6C42614A-D2D3-4056-B823-390A7AC7B1CA}">
      <dgm:prSet/>
      <dgm:spPr/>
      <dgm:t>
        <a:bodyPr/>
        <a:lstStyle/>
        <a:p>
          <a:endParaRPr lang="en-US"/>
        </a:p>
      </dgm:t>
    </dgm:pt>
    <dgm:pt modelId="{C61E2272-51B2-4C8B-B964-3FB2FDCD783B}">
      <dgm:prSet/>
      <dgm:spPr/>
      <dgm:t>
        <a:bodyPr/>
        <a:lstStyle/>
        <a:p>
          <a:r>
            <a:rPr lang="nl-NL" dirty="0"/>
            <a:t>Klimaat en energie</a:t>
          </a:r>
          <a:endParaRPr lang="en-US" dirty="0"/>
        </a:p>
      </dgm:t>
    </dgm:pt>
    <dgm:pt modelId="{4EE8EA5C-C1F1-4387-8085-5749DC7370B6}" type="parTrans" cxnId="{448ABC75-D67B-4517-ACEA-2C3E3BA433EC}">
      <dgm:prSet/>
      <dgm:spPr/>
      <dgm:t>
        <a:bodyPr/>
        <a:lstStyle/>
        <a:p>
          <a:endParaRPr lang="en-US"/>
        </a:p>
      </dgm:t>
    </dgm:pt>
    <dgm:pt modelId="{072BD28C-C62B-47E9-BB50-234BFC455CB4}" type="sibTrans" cxnId="{448ABC75-D67B-4517-ACEA-2C3E3BA433EC}">
      <dgm:prSet/>
      <dgm:spPr/>
      <dgm:t>
        <a:bodyPr/>
        <a:lstStyle/>
        <a:p>
          <a:endParaRPr lang="en-US"/>
        </a:p>
      </dgm:t>
    </dgm:pt>
    <dgm:pt modelId="{A5BA0565-BD79-4752-9025-A99A863FEB29}">
      <dgm:prSet/>
      <dgm:spPr/>
      <dgm:t>
        <a:bodyPr/>
        <a:lstStyle/>
        <a:p>
          <a:r>
            <a:rPr lang="nl-NL" dirty="0"/>
            <a:t>Ruimtelijke puzzel van opgaven in de leefomgeving</a:t>
          </a:r>
          <a:endParaRPr lang="en-US" dirty="0"/>
        </a:p>
      </dgm:t>
    </dgm:pt>
    <dgm:pt modelId="{D57FEE6E-D452-4CAA-B4C4-B85C3F8B1D41}" type="parTrans" cxnId="{9AC928F1-035F-42B6-85C3-C80AF4F4632D}">
      <dgm:prSet/>
      <dgm:spPr/>
      <dgm:t>
        <a:bodyPr/>
        <a:lstStyle/>
        <a:p>
          <a:endParaRPr lang="en-US"/>
        </a:p>
      </dgm:t>
    </dgm:pt>
    <dgm:pt modelId="{B3A43DCF-AA8B-4796-B6DE-257B07848268}" type="sibTrans" cxnId="{9AC928F1-035F-42B6-85C3-C80AF4F4632D}">
      <dgm:prSet/>
      <dgm:spPr/>
      <dgm:t>
        <a:bodyPr/>
        <a:lstStyle/>
        <a:p>
          <a:endParaRPr lang="en-US"/>
        </a:p>
      </dgm:t>
    </dgm:pt>
    <dgm:pt modelId="{755758D3-21FA-4688-B862-5D94A9BCC7F0}" type="pres">
      <dgm:prSet presAssocID="{6D9475EE-8E2E-46B7-911C-B48ED84A6550}" presName="vert0" presStyleCnt="0">
        <dgm:presLayoutVars>
          <dgm:dir/>
          <dgm:animOne val="branch"/>
          <dgm:animLvl val="lvl"/>
        </dgm:presLayoutVars>
      </dgm:prSet>
      <dgm:spPr/>
    </dgm:pt>
    <dgm:pt modelId="{F0967564-1A0F-40B8-8987-12C1DE5B6DA6}" type="pres">
      <dgm:prSet presAssocID="{B464639C-4F1C-4659-B695-D64CC3B2639C}" presName="thickLine" presStyleLbl="alignNode1" presStyleIdx="0" presStyleCnt="5"/>
      <dgm:spPr/>
    </dgm:pt>
    <dgm:pt modelId="{4B1750F2-83EB-4EC2-A5C0-20DF4B818A55}" type="pres">
      <dgm:prSet presAssocID="{B464639C-4F1C-4659-B695-D64CC3B2639C}" presName="horz1" presStyleCnt="0"/>
      <dgm:spPr/>
    </dgm:pt>
    <dgm:pt modelId="{068019DF-69A3-45EC-8895-1D3C97D70314}" type="pres">
      <dgm:prSet presAssocID="{B464639C-4F1C-4659-B695-D64CC3B2639C}" presName="tx1" presStyleLbl="revTx" presStyleIdx="0" presStyleCnt="5"/>
      <dgm:spPr/>
    </dgm:pt>
    <dgm:pt modelId="{C4E5C55E-E2E6-4546-B88C-CC1027126CDA}" type="pres">
      <dgm:prSet presAssocID="{B464639C-4F1C-4659-B695-D64CC3B2639C}" presName="vert1" presStyleCnt="0"/>
      <dgm:spPr/>
    </dgm:pt>
    <dgm:pt modelId="{165D4F00-1AC8-4E79-B9EC-F39A53A32AD6}" type="pres">
      <dgm:prSet presAssocID="{5F656DC3-8EBE-408F-A0BC-2D52F03585DE}" presName="thickLine" presStyleLbl="alignNode1" presStyleIdx="1" presStyleCnt="5"/>
      <dgm:spPr/>
    </dgm:pt>
    <dgm:pt modelId="{EBAA98EB-6E81-44DF-BD59-307FA963BE33}" type="pres">
      <dgm:prSet presAssocID="{5F656DC3-8EBE-408F-A0BC-2D52F03585DE}" presName="horz1" presStyleCnt="0"/>
      <dgm:spPr/>
    </dgm:pt>
    <dgm:pt modelId="{43CFBA04-F335-4D41-80B5-6E09FC9CC5FF}" type="pres">
      <dgm:prSet presAssocID="{5F656DC3-8EBE-408F-A0BC-2D52F03585DE}" presName="tx1" presStyleLbl="revTx" presStyleIdx="1" presStyleCnt="5"/>
      <dgm:spPr/>
    </dgm:pt>
    <dgm:pt modelId="{052CD526-B10B-4DCA-9D2E-BBE01C0BF276}" type="pres">
      <dgm:prSet presAssocID="{5F656DC3-8EBE-408F-A0BC-2D52F03585DE}" presName="vert1" presStyleCnt="0"/>
      <dgm:spPr/>
    </dgm:pt>
    <dgm:pt modelId="{4D383ED3-50E0-41AA-B1C7-B4D5B84693C1}" type="pres">
      <dgm:prSet presAssocID="{CD937156-E9E5-424A-BF93-92C30EA7D7AC}" presName="thickLine" presStyleLbl="alignNode1" presStyleIdx="2" presStyleCnt="5"/>
      <dgm:spPr/>
    </dgm:pt>
    <dgm:pt modelId="{72B898C4-EC07-4549-A446-16705BC31802}" type="pres">
      <dgm:prSet presAssocID="{CD937156-E9E5-424A-BF93-92C30EA7D7AC}" presName="horz1" presStyleCnt="0"/>
      <dgm:spPr/>
    </dgm:pt>
    <dgm:pt modelId="{ECED37B2-5FD1-48D9-A546-A840F3205EC2}" type="pres">
      <dgm:prSet presAssocID="{CD937156-E9E5-424A-BF93-92C30EA7D7AC}" presName="tx1" presStyleLbl="revTx" presStyleIdx="2" presStyleCnt="5"/>
      <dgm:spPr/>
    </dgm:pt>
    <dgm:pt modelId="{D06D06E2-98D0-46EC-B8F9-26B9FBF0758B}" type="pres">
      <dgm:prSet presAssocID="{CD937156-E9E5-424A-BF93-92C30EA7D7AC}" presName="vert1" presStyleCnt="0"/>
      <dgm:spPr/>
    </dgm:pt>
    <dgm:pt modelId="{B30B9281-CC26-411B-9FE8-C3F34E9CBEAA}" type="pres">
      <dgm:prSet presAssocID="{C61E2272-51B2-4C8B-B964-3FB2FDCD783B}" presName="thickLine" presStyleLbl="alignNode1" presStyleIdx="3" presStyleCnt="5"/>
      <dgm:spPr/>
    </dgm:pt>
    <dgm:pt modelId="{0A7A9C91-1CD0-46BE-B31C-46A019E39484}" type="pres">
      <dgm:prSet presAssocID="{C61E2272-51B2-4C8B-B964-3FB2FDCD783B}" presName="horz1" presStyleCnt="0"/>
      <dgm:spPr/>
    </dgm:pt>
    <dgm:pt modelId="{31DCE402-CE33-41E7-881F-F6A5D7168DA2}" type="pres">
      <dgm:prSet presAssocID="{C61E2272-51B2-4C8B-B964-3FB2FDCD783B}" presName="tx1" presStyleLbl="revTx" presStyleIdx="3" presStyleCnt="5"/>
      <dgm:spPr/>
    </dgm:pt>
    <dgm:pt modelId="{29BCF1F2-E815-437D-B659-AC035A8AA41C}" type="pres">
      <dgm:prSet presAssocID="{C61E2272-51B2-4C8B-B964-3FB2FDCD783B}" presName="vert1" presStyleCnt="0"/>
      <dgm:spPr/>
    </dgm:pt>
    <dgm:pt modelId="{7628315F-49DD-482A-AE49-177AEDDE3520}" type="pres">
      <dgm:prSet presAssocID="{A5BA0565-BD79-4752-9025-A99A863FEB29}" presName="thickLine" presStyleLbl="alignNode1" presStyleIdx="4" presStyleCnt="5"/>
      <dgm:spPr/>
    </dgm:pt>
    <dgm:pt modelId="{0A2AF4BF-3D3D-48C9-9FBF-9451F57283DE}" type="pres">
      <dgm:prSet presAssocID="{A5BA0565-BD79-4752-9025-A99A863FEB29}" presName="horz1" presStyleCnt="0"/>
      <dgm:spPr/>
    </dgm:pt>
    <dgm:pt modelId="{6F661D39-4820-4AFD-8527-B3089F087741}" type="pres">
      <dgm:prSet presAssocID="{A5BA0565-BD79-4752-9025-A99A863FEB29}" presName="tx1" presStyleLbl="revTx" presStyleIdx="4" presStyleCnt="5"/>
      <dgm:spPr/>
    </dgm:pt>
    <dgm:pt modelId="{0B2FB930-5143-4D66-A309-BD7DA4033A2A}" type="pres">
      <dgm:prSet presAssocID="{A5BA0565-BD79-4752-9025-A99A863FEB29}" presName="vert1" presStyleCnt="0"/>
      <dgm:spPr/>
    </dgm:pt>
  </dgm:ptLst>
  <dgm:cxnLst>
    <dgm:cxn modelId="{15488A10-EF78-4156-AABE-9FAA5CD6CCFE}" type="presOf" srcId="{6D9475EE-8E2E-46B7-911C-B48ED84A6550}" destId="{755758D3-21FA-4688-B862-5D94A9BCC7F0}" srcOrd="0" destOrd="0" presId="urn:microsoft.com/office/officeart/2008/layout/LinedList"/>
    <dgm:cxn modelId="{6C42614A-D2D3-4056-B823-390A7AC7B1CA}" srcId="{6D9475EE-8E2E-46B7-911C-B48ED84A6550}" destId="{CD937156-E9E5-424A-BF93-92C30EA7D7AC}" srcOrd="2" destOrd="0" parTransId="{4B3F6FA4-C67C-4DA8-96DC-FF9DF4CFF2BC}" sibTransId="{7E17B4B5-9548-4987-8368-C851C9DE5002}"/>
    <dgm:cxn modelId="{448ABC75-D67B-4517-ACEA-2C3E3BA433EC}" srcId="{6D9475EE-8E2E-46B7-911C-B48ED84A6550}" destId="{C61E2272-51B2-4C8B-B964-3FB2FDCD783B}" srcOrd="3" destOrd="0" parTransId="{4EE8EA5C-C1F1-4387-8085-5749DC7370B6}" sibTransId="{072BD28C-C62B-47E9-BB50-234BFC455CB4}"/>
    <dgm:cxn modelId="{887B7D7F-26D0-4F02-95BE-C61A52834A40}" srcId="{6D9475EE-8E2E-46B7-911C-B48ED84A6550}" destId="{B464639C-4F1C-4659-B695-D64CC3B2639C}" srcOrd="0" destOrd="0" parTransId="{EC41DF30-CAFA-466D-A8ED-A09291D99B4E}" sibTransId="{A0AA76B7-0D8B-4E0E-8BC1-1CA211DE11FF}"/>
    <dgm:cxn modelId="{26C3128F-097A-4261-8F33-2707D142CF83}" type="presOf" srcId="{C61E2272-51B2-4C8B-B964-3FB2FDCD783B}" destId="{31DCE402-CE33-41E7-881F-F6A5D7168DA2}" srcOrd="0" destOrd="0" presId="urn:microsoft.com/office/officeart/2008/layout/LinedList"/>
    <dgm:cxn modelId="{2F0AB698-6176-4D67-A927-6C5C2B4852FF}" type="presOf" srcId="{5F656DC3-8EBE-408F-A0BC-2D52F03585DE}" destId="{43CFBA04-F335-4D41-80B5-6E09FC9CC5FF}" srcOrd="0" destOrd="0" presId="urn:microsoft.com/office/officeart/2008/layout/LinedList"/>
    <dgm:cxn modelId="{CC8DE998-D5D8-4B4C-94F1-30F55C734017}" type="presOf" srcId="{CD937156-E9E5-424A-BF93-92C30EA7D7AC}" destId="{ECED37B2-5FD1-48D9-A546-A840F3205EC2}" srcOrd="0" destOrd="0" presId="urn:microsoft.com/office/officeart/2008/layout/LinedList"/>
    <dgm:cxn modelId="{4FE3EDA1-5276-4025-A3E0-CDF626331C45}" type="presOf" srcId="{B464639C-4F1C-4659-B695-D64CC3B2639C}" destId="{068019DF-69A3-45EC-8895-1D3C97D70314}" srcOrd="0" destOrd="0" presId="urn:microsoft.com/office/officeart/2008/layout/LinedList"/>
    <dgm:cxn modelId="{561824A9-41CE-453C-BF3B-1262833A6702}" srcId="{6D9475EE-8E2E-46B7-911C-B48ED84A6550}" destId="{5F656DC3-8EBE-408F-A0BC-2D52F03585DE}" srcOrd="1" destOrd="0" parTransId="{749D05E8-FEFA-4F1A-A917-89FE6E8CB3C9}" sibTransId="{207C986B-03DA-4867-9C39-5E09799C2418}"/>
    <dgm:cxn modelId="{9AC928F1-035F-42B6-85C3-C80AF4F4632D}" srcId="{6D9475EE-8E2E-46B7-911C-B48ED84A6550}" destId="{A5BA0565-BD79-4752-9025-A99A863FEB29}" srcOrd="4" destOrd="0" parTransId="{D57FEE6E-D452-4CAA-B4C4-B85C3F8B1D41}" sibTransId="{B3A43DCF-AA8B-4796-B6DE-257B07848268}"/>
    <dgm:cxn modelId="{47D673F5-14FC-43B0-9034-800AC43E02A7}" type="presOf" srcId="{A5BA0565-BD79-4752-9025-A99A863FEB29}" destId="{6F661D39-4820-4AFD-8527-B3089F087741}" srcOrd="0" destOrd="0" presId="urn:microsoft.com/office/officeart/2008/layout/LinedList"/>
    <dgm:cxn modelId="{E5307352-4EE2-45A4-9E2C-0C18E4D683DD}" type="presParOf" srcId="{755758D3-21FA-4688-B862-5D94A9BCC7F0}" destId="{F0967564-1A0F-40B8-8987-12C1DE5B6DA6}" srcOrd="0" destOrd="0" presId="urn:microsoft.com/office/officeart/2008/layout/LinedList"/>
    <dgm:cxn modelId="{8E350785-ACFF-42AE-B73B-844A48E95674}" type="presParOf" srcId="{755758D3-21FA-4688-B862-5D94A9BCC7F0}" destId="{4B1750F2-83EB-4EC2-A5C0-20DF4B818A55}" srcOrd="1" destOrd="0" presId="urn:microsoft.com/office/officeart/2008/layout/LinedList"/>
    <dgm:cxn modelId="{360F6179-E290-426A-945E-1237765D1E30}" type="presParOf" srcId="{4B1750F2-83EB-4EC2-A5C0-20DF4B818A55}" destId="{068019DF-69A3-45EC-8895-1D3C97D70314}" srcOrd="0" destOrd="0" presId="urn:microsoft.com/office/officeart/2008/layout/LinedList"/>
    <dgm:cxn modelId="{BCF735D4-EB6D-4BDC-80AD-FFF02B2731A8}" type="presParOf" srcId="{4B1750F2-83EB-4EC2-A5C0-20DF4B818A55}" destId="{C4E5C55E-E2E6-4546-B88C-CC1027126CDA}" srcOrd="1" destOrd="0" presId="urn:microsoft.com/office/officeart/2008/layout/LinedList"/>
    <dgm:cxn modelId="{C6506A9B-B113-473F-92A6-3C022BD9776F}" type="presParOf" srcId="{755758D3-21FA-4688-B862-5D94A9BCC7F0}" destId="{165D4F00-1AC8-4E79-B9EC-F39A53A32AD6}" srcOrd="2" destOrd="0" presId="urn:microsoft.com/office/officeart/2008/layout/LinedList"/>
    <dgm:cxn modelId="{AB5EA40E-5FFB-4B35-B39F-A31EC549DBF2}" type="presParOf" srcId="{755758D3-21FA-4688-B862-5D94A9BCC7F0}" destId="{EBAA98EB-6E81-44DF-BD59-307FA963BE33}" srcOrd="3" destOrd="0" presId="urn:microsoft.com/office/officeart/2008/layout/LinedList"/>
    <dgm:cxn modelId="{045D8BD7-F9B9-4DBA-8327-4653115213A1}" type="presParOf" srcId="{EBAA98EB-6E81-44DF-BD59-307FA963BE33}" destId="{43CFBA04-F335-4D41-80B5-6E09FC9CC5FF}" srcOrd="0" destOrd="0" presId="urn:microsoft.com/office/officeart/2008/layout/LinedList"/>
    <dgm:cxn modelId="{89CDFE1B-5C95-4869-B3A5-2CD2191DE9E5}" type="presParOf" srcId="{EBAA98EB-6E81-44DF-BD59-307FA963BE33}" destId="{052CD526-B10B-4DCA-9D2E-BBE01C0BF276}" srcOrd="1" destOrd="0" presId="urn:microsoft.com/office/officeart/2008/layout/LinedList"/>
    <dgm:cxn modelId="{AF01DC07-954A-48A4-B7A7-DED2E9A9B080}" type="presParOf" srcId="{755758D3-21FA-4688-B862-5D94A9BCC7F0}" destId="{4D383ED3-50E0-41AA-B1C7-B4D5B84693C1}" srcOrd="4" destOrd="0" presId="urn:microsoft.com/office/officeart/2008/layout/LinedList"/>
    <dgm:cxn modelId="{7BF20B89-E35D-4116-BDBE-A8F56D729BD7}" type="presParOf" srcId="{755758D3-21FA-4688-B862-5D94A9BCC7F0}" destId="{72B898C4-EC07-4549-A446-16705BC31802}" srcOrd="5" destOrd="0" presId="urn:microsoft.com/office/officeart/2008/layout/LinedList"/>
    <dgm:cxn modelId="{E4CC0933-8ED0-4485-8D70-55048D0451FA}" type="presParOf" srcId="{72B898C4-EC07-4549-A446-16705BC31802}" destId="{ECED37B2-5FD1-48D9-A546-A840F3205EC2}" srcOrd="0" destOrd="0" presId="urn:microsoft.com/office/officeart/2008/layout/LinedList"/>
    <dgm:cxn modelId="{392532DF-F012-455E-BE9D-09960C223CA3}" type="presParOf" srcId="{72B898C4-EC07-4549-A446-16705BC31802}" destId="{D06D06E2-98D0-46EC-B8F9-26B9FBF0758B}" srcOrd="1" destOrd="0" presId="urn:microsoft.com/office/officeart/2008/layout/LinedList"/>
    <dgm:cxn modelId="{AC4CEF91-38B0-40CA-8BE0-F302E308744C}" type="presParOf" srcId="{755758D3-21FA-4688-B862-5D94A9BCC7F0}" destId="{B30B9281-CC26-411B-9FE8-C3F34E9CBEAA}" srcOrd="6" destOrd="0" presId="urn:microsoft.com/office/officeart/2008/layout/LinedList"/>
    <dgm:cxn modelId="{7486B3DE-E490-4B35-97BD-24811C4A0AEC}" type="presParOf" srcId="{755758D3-21FA-4688-B862-5D94A9BCC7F0}" destId="{0A7A9C91-1CD0-46BE-B31C-46A019E39484}" srcOrd="7" destOrd="0" presId="urn:microsoft.com/office/officeart/2008/layout/LinedList"/>
    <dgm:cxn modelId="{D1A36603-C34A-4A5C-9E77-88CDFBDF85CC}" type="presParOf" srcId="{0A7A9C91-1CD0-46BE-B31C-46A019E39484}" destId="{31DCE402-CE33-41E7-881F-F6A5D7168DA2}" srcOrd="0" destOrd="0" presId="urn:microsoft.com/office/officeart/2008/layout/LinedList"/>
    <dgm:cxn modelId="{367A3C17-67EF-4B77-926D-0CE052150C8A}" type="presParOf" srcId="{0A7A9C91-1CD0-46BE-B31C-46A019E39484}" destId="{29BCF1F2-E815-437D-B659-AC035A8AA41C}" srcOrd="1" destOrd="0" presId="urn:microsoft.com/office/officeart/2008/layout/LinedList"/>
    <dgm:cxn modelId="{2E54A735-CA37-44BD-AB93-0E0E95441840}" type="presParOf" srcId="{755758D3-21FA-4688-B862-5D94A9BCC7F0}" destId="{7628315F-49DD-482A-AE49-177AEDDE3520}" srcOrd="8" destOrd="0" presId="urn:microsoft.com/office/officeart/2008/layout/LinedList"/>
    <dgm:cxn modelId="{4E44F453-0669-447A-A562-C109904CB2CF}" type="presParOf" srcId="{755758D3-21FA-4688-B862-5D94A9BCC7F0}" destId="{0A2AF4BF-3D3D-48C9-9FBF-9451F57283DE}" srcOrd="9" destOrd="0" presId="urn:microsoft.com/office/officeart/2008/layout/LinedList"/>
    <dgm:cxn modelId="{F7FDCBC8-0C48-4915-B2A1-A1B71744607C}" type="presParOf" srcId="{0A2AF4BF-3D3D-48C9-9FBF-9451F57283DE}" destId="{6F661D39-4820-4AFD-8527-B3089F087741}" srcOrd="0" destOrd="0" presId="urn:microsoft.com/office/officeart/2008/layout/LinedList"/>
    <dgm:cxn modelId="{605EC3DD-A468-4C39-B97C-FF1DFBF5973F}" type="presParOf" srcId="{0A2AF4BF-3D3D-48C9-9FBF-9451F57283DE}" destId="{0B2FB930-5143-4D66-A309-BD7DA4033A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67564-1A0F-40B8-8987-12C1DE5B6DA6}">
      <dsp:nvSpPr>
        <dsp:cNvPr id="0" name=""/>
        <dsp:cNvSpPr/>
      </dsp:nvSpPr>
      <dsp:spPr>
        <a:xfrm>
          <a:off x="0" y="549"/>
          <a:ext cx="10033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019DF-69A3-45EC-8895-1D3C97D70314}">
      <dsp:nvSpPr>
        <dsp:cNvPr id="0" name=""/>
        <dsp:cNvSpPr/>
      </dsp:nvSpPr>
      <dsp:spPr>
        <a:xfrm>
          <a:off x="0" y="549"/>
          <a:ext cx="10033000" cy="89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Bestaanszekerheid</a:t>
          </a:r>
          <a:endParaRPr lang="en-US" sz="3300" kern="1200" dirty="0"/>
        </a:p>
      </dsp:txBody>
      <dsp:txXfrm>
        <a:off x="0" y="549"/>
        <a:ext cx="10033000" cy="899892"/>
      </dsp:txXfrm>
    </dsp:sp>
    <dsp:sp modelId="{165D4F00-1AC8-4E79-B9EC-F39A53A32AD6}">
      <dsp:nvSpPr>
        <dsp:cNvPr id="0" name=""/>
        <dsp:cNvSpPr/>
      </dsp:nvSpPr>
      <dsp:spPr>
        <a:xfrm>
          <a:off x="0" y="900442"/>
          <a:ext cx="10033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FBA04-F335-4D41-80B5-6E09FC9CC5FF}">
      <dsp:nvSpPr>
        <dsp:cNvPr id="0" name=""/>
        <dsp:cNvSpPr/>
      </dsp:nvSpPr>
      <dsp:spPr>
        <a:xfrm>
          <a:off x="0" y="900442"/>
          <a:ext cx="10033000" cy="89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Kansengelijkheid/jeugd</a:t>
          </a:r>
          <a:endParaRPr lang="en-US" sz="3300" kern="1200" dirty="0"/>
        </a:p>
      </dsp:txBody>
      <dsp:txXfrm>
        <a:off x="0" y="900442"/>
        <a:ext cx="10033000" cy="899892"/>
      </dsp:txXfrm>
    </dsp:sp>
    <dsp:sp modelId="{4D383ED3-50E0-41AA-B1C7-B4D5B84693C1}">
      <dsp:nvSpPr>
        <dsp:cNvPr id="0" name=""/>
        <dsp:cNvSpPr/>
      </dsp:nvSpPr>
      <dsp:spPr>
        <a:xfrm>
          <a:off x="0" y="1800335"/>
          <a:ext cx="10033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D37B2-5FD1-48D9-A546-A840F3205EC2}">
      <dsp:nvSpPr>
        <dsp:cNvPr id="0" name=""/>
        <dsp:cNvSpPr/>
      </dsp:nvSpPr>
      <dsp:spPr>
        <a:xfrm>
          <a:off x="0" y="1800335"/>
          <a:ext cx="10033000" cy="89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Vergrijzing/gezond leven</a:t>
          </a:r>
          <a:endParaRPr lang="en-US" sz="3300" kern="1200" dirty="0"/>
        </a:p>
      </dsp:txBody>
      <dsp:txXfrm>
        <a:off x="0" y="1800335"/>
        <a:ext cx="10033000" cy="899892"/>
      </dsp:txXfrm>
    </dsp:sp>
    <dsp:sp modelId="{B30B9281-CC26-411B-9FE8-C3F34E9CBEAA}">
      <dsp:nvSpPr>
        <dsp:cNvPr id="0" name=""/>
        <dsp:cNvSpPr/>
      </dsp:nvSpPr>
      <dsp:spPr>
        <a:xfrm>
          <a:off x="0" y="2700227"/>
          <a:ext cx="10033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CE402-CE33-41E7-881F-F6A5D7168DA2}">
      <dsp:nvSpPr>
        <dsp:cNvPr id="0" name=""/>
        <dsp:cNvSpPr/>
      </dsp:nvSpPr>
      <dsp:spPr>
        <a:xfrm>
          <a:off x="0" y="2700227"/>
          <a:ext cx="10033000" cy="89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Klimaat en energie</a:t>
          </a:r>
          <a:endParaRPr lang="en-US" sz="3300" kern="1200" dirty="0"/>
        </a:p>
      </dsp:txBody>
      <dsp:txXfrm>
        <a:off x="0" y="2700227"/>
        <a:ext cx="10033000" cy="899892"/>
      </dsp:txXfrm>
    </dsp:sp>
    <dsp:sp modelId="{7628315F-49DD-482A-AE49-177AEDDE3520}">
      <dsp:nvSpPr>
        <dsp:cNvPr id="0" name=""/>
        <dsp:cNvSpPr/>
      </dsp:nvSpPr>
      <dsp:spPr>
        <a:xfrm>
          <a:off x="0" y="3600120"/>
          <a:ext cx="10033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61D39-4820-4AFD-8527-B3089F087741}">
      <dsp:nvSpPr>
        <dsp:cNvPr id="0" name=""/>
        <dsp:cNvSpPr/>
      </dsp:nvSpPr>
      <dsp:spPr>
        <a:xfrm>
          <a:off x="0" y="3600120"/>
          <a:ext cx="10033000" cy="89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Ruimtelijke puzzel van opgaven in de leefomgeving</a:t>
          </a:r>
          <a:endParaRPr lang="en-US" sz="3300" kern="1200" dirty="0"/>
        </a:p>
      </dsp:txBody>
      <dsp:txXfrm>
        <a:off x="0" y="3600120"/>
        <a:ext cx="10033000" cy="899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83720" cy="1606879"/>
          </a:xfrm>
          <a:prstGeom prst="rect">
            <a:avLst/>
          </a:prstGeom>
        </p:spPr>
        <p:txBody>
          <a:bodyPr vert="horz" wrap="square" lIns="170810" tIns="85405" rIns="170810" bIns="854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468786" y="1"/>
            <a:ext cx="4183720" cy="1606879"/>
          </a:xfrm>
          <a:prstGeom prst="rect">
            <a:avLst/>
          </a:prstGeom>
        </p:spPr>
        <p:txBody>
          <a:bodyPr vert="horz" wrap="square" lIns="170810" tIns="85405" rIns="170810" bIns="85405" numCol="1" anchor="t" anchorCtr="0" compatLnSpc="1">
            <a:prstTxWarp prst="textNoShape">
              <a:avLst/>
            </a:prstTxWarp>
          </a:bodyPr>
          <a:lstStyle>
            <a:lvl1pPr algn="r">
              <a:defRPr sz="2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12-4-2023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30419457"/>
            <a:ext cx="4183720" cy="1606876"/>
          </a:xfrm>
          <a:prstGeom prst="rect">
            <a:avLst/>
          </a:prstGeom>
        </p:spPr>
        <p:txBody>
          <a:bodyPr vert="horz" wrap="square" lIns="170810" tIns="85405" rIns="170810" bIns="854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468786" y="30419457"/>
            <a:ext cx="4183720" cy="1606876"/>
          </a:xfrm>
          <a:prstGeom prst="rect">
            <a:avLst/>
          </a:prstGeom>
        </p:spPr>
        <p:txBody>
          <a:bodyPr vert="horz" wrap="square" lIns="170810" tIns="85405" rIns="170810" bIns="85405" numCol="1" anchor="b" anchorCtr="0" compatLnSpc="1">
            <a:prstTxWarp prst="textNoShape">
              <a:avLst/>
            </a:prstTxWarp>
          </a:bodyPr>
          <a:lstStyle>
            <a:lvl1pPr algn="r">
              <a:defRPr sz="2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83720" cy="1606879"/>
          </a:xfrm>
          <a:prstGeom prst="rect">
            <a:avLst/>
          </a:prstGeom>
        </p:spPr>
        <p:txBody>
          <a:bodyPr vert="horz" wrap="square" lIns="170810" tIns="85405" rIns="170810" bIns="854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468786" y="1"/>
            <a:ext cx="4183720" cy="1606879"/>
          </a:xfrm>
          <a:prstGeom prst="rect">
            <a:avLst/>
          </a:prstGeom>
        </p:spPr>
        <p:txBody>
          <a:bodyPr vert="horz" wrap="square" lIns="170810" tIns="85405" rIns="170810" bIns="85405" numCol="1" anchor="t" anchorCtr="0" compatLnSpc="1">
            <a:prstTxWarp prst="textNoShape">
              <a:avLst/>
            </a:prstTxWarp>
          </a:bodyPr>
          <a:lstStyle>
            <a:lvl1pPr algn="r">
              <a:defRPr sz="2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12-4-2023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-4779963" y="4002088"/>
            <a:ext cx="19215101" cy="10809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0810" tIns="85405" rIns="170810" bIns="85405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65475" y="15412676"/>
            <a:ext cx="7723791" cy="12610363"/>
          </a:xfrm>
          <a:prstGeom prst="rect">
            <a:avLst/>
          </a:prstGeom>
        </p:spPr>
        <p:txBody>
          <a:bodyPr vert="horz" lIns="170810" tIns="85405" rIns="170810" bIns="85405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30419457"/>
            <a:ext cx="4183720" cy="1606876"/>
          </a:xfrm>
          <a:prstGeom prst="rect">
            <a:avLst/>
          </a:prstGeom>
        </p:spPr>
        <p:txBody>
          <a:bodyPr vert="horz" wrap="square" lIns="170810" tIns="85405" rIns="170810" bIns="854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468786" y="30419457"/>
            <a:ext cx="4183720" cy="1606876"/>
          </a:xfrm>
          <a:prstGeom prst="rect">
            <a:avLst/>
          </a:prstGeom>
        </p:spPr>
        <p:txBody>
          <a:bodyPr vert="horz" wrap="square" lIns="170810" tIns="85405" rIns="170810" bIns="85405" numCol="1" anchor="b" anchorCtr="0" compatLnSpc="1">
            <a:prstTxWarp prst="textNoShape">
              <a:avLst/>
            </a:prstTxWarp>
          </a:bodyPr>
          <a:lstStyle>
            <a:lvl1pPr algn="r">
              <a:defRPr sz="2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05135"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2566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77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8928" indent="-248928" defTabSz="1325313">
              <a:lnSpc>
                <a:spcPts val="2033"/>
              </a:lnSpc>
              <a:buFont typeface="Arial" panose="020B0604020202020204" pitchFamily="34" charset="0"/>
              <a:buChar char="•"/>
              <a:defRPr/>
            </a:pPr>
            <a:endParaRPr lang="nl-NL" sz="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325313">
              <a:defRPr/>
            </a:pPr>
            <a:fld id="{3399720B-A57D-9C40-A75B-79A2C5AF5111}" type="slidenum">
              <a:rPr lang="nl-NL" altLang="en-US" sz="1700">
                <a:solidFill>
                  <a:prstClr val="black"/>
                </a:solidFill>
              </a:rPr>
              <a:pPr defTabSz="1325313">
                <a:defRPr/>
              </a:pPr>
              <a:t>3</a:t>
            </a:fld>
            <a:endParaRPr lang="nl-NL" alt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8928" indent="-248928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325313">
              <a:defRPr/>
            </a:pPr>
            <a:fld id="{3399720B-A57D-9C40-A75B-79A2C5AF5111}" type="slidenum">
              <a:rPr lang="nl-NL" altLang="en-US" sz="1700">
                <a:solidFill>
                  <a:prstClr val="black"/>
                </a:solidFill>
              </a:rPr>
              <a:pPr defTabSz="1325313">
                <a:defRPr/>
              </a:pPr>
              <a:t>4</a:t>
            </a:fld>
            <a:endParaRPr lang="nl-NL" alt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4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4720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7512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5874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4214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0844" y="2035822"/>
            <a:ext cx="7138311" cy="1440000"/>
          </a:xfrm>
        </p:spPr>
        <p:txBody>
          <a:bodyPr/>
          <a:lstStyle/>
          <a:p>
            <a:r>
              <a:rPr lang="nl-NL" dirty="0"/>
              <a:t>Verenigingsstrategie 2030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13 maart 2023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596455-8E05-D19D-87AC-7F0ED9F91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71" y="110511"/>
            <a:ext cx="3610479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46AE60-2BFF-A20B-34DF-07AF5D83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56" y="1080225"/>
            <a:ext cx="5499704" cy="720000"/>
          </a:xfrm>
        </p:spPr>
        <p:txBody>
          <a:bodyPr wrap="square" anchor="t">
            <a:noAutofit/>
          </a:bodyPr>
          <a:lstStyle/>
          <a:p>
            <a:r>
              <a:rPr lang="nl-NL" dirty="0"/>
              <a:t>Springtij voor gemeenten </a:t>
            </a:r>
            <a:br>
              <a:rPr lang="nl-NL" dirty="0"/>
            </a:br>
            <a:endParaRPr lang="nl-NL" dirty="0"/>
          </a:p>
        </p:txBody>
      </p:sp>
      <p:pic>
        <p:nvPicPr>
          <p:cNvPr id="6" name="Tijdelijke aanduiding voor inhoud 2">
            <a:extLst>
              <a:ext uri="{FF2B5EF4-FFF2-40B4-BE49-F238E27FC236}">
                <a16:creationId xmlns:a16="http://schemas.microsoft.com/office/drawing/2014/main" id="{7D4A8C03-5A28-BA95-24E7-105C17045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56" y="1800225"/>
            <a:ext cx="7726288" cy="4500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91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Voortraject Leren in de zorg voor anderstaligen">
            <a:extLst>
              <a:ext uri="{FF2B5EF4-FFF2-40B4-BE49-F238E27FC236}">
                <a16:creationId xmlns:a16="http://schemas.microsoft.com/office/drawing/2014/main" id="{2EFE69C3-0649-499A-9DC3-240377413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9" y="2621755"/>
            <a:ext cx="6502400" cy="3382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ijk van de Toekomst is flink op dreef - Nieuws - Gelders ...">
            <a:extLst>
              <a:ext uri="{FF2B5EF4-FFF2-40B4-BE49-F238E27FC236}">
                <a16:creationId xmlns:a16="http://schemas.microsoft.com/office/drawing/2014/main" id="{E46BF47E-044C-4357-AC76-E159A464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62" y="2597878"/>
            <a:ext cx="1591564" cy="1177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uurzame wijk De Groene Tuinen - Driebergen - WHITE">
            <a:extLst>
              <a:ext uri="{FF2B5EF4-FFF2-40B4-BE49-F238E27FC236}">
                <a16:creationId xmlns:a16="http://schemas.microsoft.com/office/drawing/2014/main" id="{D92E54D8-2CFF-4E0E-9A78-036FA7F8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426" y="2597878"/>
            <a:ext cx="1800225" cy="1177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lp de handhavers in Haagse Hout en zorg samen voor een ...">
            <a:extLst>
              <a:ext uri="{FF2B5EF4-FFF2-40B4-BE49-F238E27FC236}">
                <a16:creationId xmlns:a16="http://schemas.microsoft.com/office/drawing/2014/main" id="{D6A7AA3F-9B56-4E4C-9B26-114D457D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62" y="3867943"/>
            <a:ext cx="3501789" cy="2136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E5D5FF-78FA-4E1E-BC9C-37F43273BA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000" y="1080000"/>
            <a:ext cx="10033200" cy="720000"/>
          </a:xfrm>
        </p:spPr>
        <p:txBody>
          <a:bodyPr/>
          <a:lstStyle/>
          <a:p>
            <a:r>
              <a:rPr lang="nl-NL" dirty="0"/>
              <a:t>Gemeenten zetten als sterke bestuurslaag een stap naar voren</a:t>
            </a:r>
            <a:endParaRPr lang="nl-NL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811CF44-5850-4453-9EF1-3D85AB97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</a:t>
            </a:r>
            <a:r>
              <a:rPr lang="nl-NL"/>
              <a:t>mgekeerd </a:t>
            </a:r>
            <a:r>
              <a:rPr lang="nl-NL" dirty="0"/>
              <a:t>medebewind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749D161-2533-4863-A1F8-87DCAF9D8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FDB03E2E-D4B6-4451-99D2-258D6156FD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0E965F-EF64-401B-ABBA-609AD6D4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41" y="1659282"/>
            <a:ext cx="5421270" cy="30339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44D4E5-895F-4504-B4C2-CA0F188CE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00" y="1626000"/>
            <a:ext cx="5529624" cy="310048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AA9B055-97D5-7A99-A59A-549CEF2C7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000" y="4050000"/>
            <a:ext cx="5105272" cy="28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946F7-BDEE-A72E-41CF-F10D3EAB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naar voren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00A82-F08E-3F06-1AFA-3189894D2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l-NL" sz="2800" dirty="0"/>
              <a:t>Werken vanuit een langetermijnvisie (uit de crisisstand).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l-NL" sz="2800" dirty="0"/>
              <a:t>De leefwereld van mensen staat centraal (niet het systeem).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l-NL" sz="2800" dirty="0"/>
              <a:t>Samenhang (geen verkokering).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l-NL" sz="2800" dirty="0"/>
              <a:t>Sluiten van de cyclus tussen beleid en uitvoering.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l-NL" sz="2800" dirty="0"/>
              <a:t>Resultaat staat voorop, leren van casuïstiek.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l-NL" sz="2800" dirty="0"/>
              <a:t>Samenwerking tussen alle overheden, uitvoeringsorganisaties, inwoners en (markt)partijen.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nl-NL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878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F53D9-58E8-2DFE-F52A-5FF362F2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Omkering vraagt om keuzes: Omkeringsthema’s</a:t>
            </a:r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BB676968-4518-C293-870B-24BE9D35B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15704"/>
              </p:ext>
            </p:extLst>
          </p:nvPr>
        </p:nvGraphicFramePr>
        <p:xfrm>
          <a:off x="1079500" y="1800225"/>
          <a:ext cx="1003300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004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0DF1A-A11D-5315-FD58-8921C8E7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Ontwikkelthema’s voor gemeenten en de VNG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1A9F41-A35E-1646-FB34-C7FD66E88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nl-NL" dirty="0"/>
              <a:t>Gemeenten ontwikkelen zich verder tot één sterke bestuurslaag.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nl-NL" dirty="0"/>
              <a:t>Gemeenten investeren in het leren van elkaar om hun bestuurskracht en de kwaliteit van de uitvoering te versterken.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nl-NL" dirty="0"/>
              <a:t>De VNG ontwikkelt zich verder als knooppunt van netwerken.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nl-NL" dirty="0"/>
              <a:t>De VNG ontwikkelt zich ook tot de vereniging van gemeenten die samenwerken in regio’s.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nl-NL" dirty="0"/>
              <a:t>De VNG wil de betrokkenheid van de leden bij de besluitvorming vergroten en het gemeentelijk mandaat versterken.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244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80FAA8-4F78-2512-B132-9F97C266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Vragen en reacties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F434FE-DEF4-CEA1-0B5B-0A9C41E1E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Welke aandachtspunten geeft u mee?</a:t>
            </a:r>
          </a:p>
          <a:p>
            <a:endParaRPr lang="nl-NL" dirty="0"/>
          </a:p>
          <a:p>
            <a:r>
              <a:rPr lang="nl-NL" dirty="0"/>
              <a:t>Waar ziet u kansen?</a:t>
            </a:r>
          </a:p>
          <a:p>
            <a:endParaRPr lang="nl-NL" dirty="0"/>
          </a:p>
          <a:p>
            <a:r>
              <a:rPr lang="nl-NL" dirty="0"/>
              <a:t>Welke risico’s ziet u?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630076"/>
      </p:ext>
    </p:extLst>
  </p:cSld>
  <p:clrMapOvr>
    <a:masterClrMapping/>
  </p:clrMapOvr>
</p:sld>
</file>

<file path=ppt/theme/theme1.xml><?xml version="1.0" encoding="utf-8"?>
<a:theme xmlns:a="http://schemas.openxmlformats.org/drawingml/2006/main" name="VNG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4B6493A6A1E444BCDE0765A2B5DECD" ma:contentTypeVersion="15" ma:contentTypeDescription="Een nieuw document maken." ma:contentTypeScope="" ma:versionID="779323b8a8bf1d29d7cac258982fcd79">
  <xsd:schema xmlns:xsd="http://www.w3.org/2001/XMLSchema" xmlns:xs="http://www.w3.org/2001/XMLSchema" xmlns:p="http://schemas.microsoft.com/office/2006/metadata/properties" xmlns:ns2="9f147dd9-3a4a-4af9-aa46-107fc8347b24" xmlns:ns3="591bbc7b-03ae-4bc3-a8e5-62a9a66940bd" targetNamespace="http://schemas.microsoft.com/office/2006/metadata/properties" ma:root="true" ma:fieldsID="bfa0da3feca5e57510af0185f0f7f88e" ns2:_="" ns3:_="">
    <xsd:import namespace="9f147dd9-3a4a-4af9-aa46-107fc8347b24"/>
    <xsd:import namespace="591bbc7b-03ae-4bc3-a8e5-62a9a6694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47dd9-3a4a-4af9-aa46-107fc8347b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99bed0e-432a-4091-b929-67b863917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bbc7b-03ae-4bc3-a8e5-62a9a6694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411c3d-c322-4574-91ae-f62762ae37ff}" ma:internalName="TaxCatchAll" ma:showField="CatchAllData" ma:web="591bbc7b-03ae-4bc3-a8e5-62a9a6694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147dd9-3a4a-4af9-aa46-107fc8347b24">
      <Terms xmlns="http://schemas.microsoft.com/office/infopath/2007/PartnerControls"/>
    </lcf76f155ced4ddcb4097134ff3c332f>
    <TaxCatchAll xmlns="591bbc7b-03ae-4bc3-a8e5-62a9a66940bd" xsi:nil="true"/>
    <SharedWithUsers xmlns="591bbc7b-03ae-4bc3-a8e5-62a9a66940bd">
      <UserInfo>
        <DisplayName>Anneke Duijvenvoorde</DisplayName>
        <AccountId>61</AccountId>
        <AccountType/>
      </UserInfo>
      <UserInfo>
        <DisplayName>Chantal de Koster</DisplayName>
        <AccountId>43</AccountId>
        <AccountType/>
      </UserInfo>
      <UserInfo>
        <DisplayName>Roelie Lenten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BB01061-11EB-4CA1-A2C3-723C266D1F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F7E1CC-07A2-4D62-BC55-6E596770AF86}">
  <ds:schemaRefs>
    <ds:schemaRef ds:uri="591bbc7b-03ae-4bc3-a8e5-62a9a66940bd"/>
    <ds:schemaRef ds:uri="9f147dd9-3a4a-4af9-aa46-107fc8347b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EC6A4D-F333-4973-93E2-03108A4899CD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591bbc7b-03ae-4bc3-a8e5-62a9a66940bd"/>
    <ds:schemaRef ds:uri="http://schemas.openxmlformats.org/package/2006/metadata/core-properties"/>
    <ds:schemaRef ds:uri="http://schemas.microsoft.com/office/2006/documentManagement/types"/>
    <ds:schemaRef ds:uri="9f147dd9-3a4a-4af9-aa46-107fc8347b2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9714</TotalTime>
  <Words>206</Words>
  <Application>Microsoft Office PowerPoint</Application>
  <PresentationFormat>Breedbeeld</PresentationFormat>
  <Paragraphs>37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Verdana</vt:lpstr>
      <vt:lpstr>VNG</vt:lpstr>
      <vt:lpstr>VNG Titels</vt:lpstr>
      <vt:lpstr>VNG_Basis - kopie</vt:lpstr>
      <vt:lpstr>Verenigingsstrategie 2030</vt:lpstr>
      <vt:lpstr>Springtij voor gemeenten  </vt:lpstr>
      <vt:lpstr>Gemeenten zetten als sterke bestuurslaag een stap naar voren</vt:lpstr>
      <vt:lpstr>Omgekeerd medebewind</vt:lpstr>
      <vt:lpstr>Stap naar voren</vt:lpstr>
      <vt:lpstr>Omkering vraagt om keuzes: Omkeringsthema’s</vt:lpstr>
      <vt:lpstr>Ontwikkelthema’s voor gemeenten en de VNG</vt:lpstr>
      <vt:lpstr>Vragen en reacties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Introductiebijeenkomst</dc:title>
  <dc:creator>Annemieke de Vries</dc:creator>
  <cp:keywords/>
  <cp:lastModifiedBy>Luis Machiane</cp:lastModifiedBy>
  <cp:revision>36</cp:revision>
  <cp:lastPrinted>2023-04-12T10:00:18Z</cp:lastPrinted>
  <dcterms:created xsi:type="dcterms:W3CDTF">2020-01-20T09:55:02Z</dcterms:created>
  <dcterms:modified xsi:type="dcterms:W3CDTF">2023-04-12T13:05:06Z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0x010100D34B6493A6A1E444BCDE0765A2B5DECD</vt:lpwstr>
  </property>
  <property fmtid="{D5CDD505-2E9C-101B-9397-08002B2CF9AE}" pid="3" name="_dlc_DocIdItemGuid">
    <vt:lpwstr>39550975-2bb9-42e7-8abe-f92afbb6ec85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